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7"/>
  </p:notesMasterIdLst>
  <p:handoutMasterIdLst>
    <p:handoutMasterId r:id="rId18"/>
  </p:handoutMasterIdLst>
  <p:sldIdLst>
    <p:sldId id="256" r:id="rId6"/>
    <p:sldId id="275" r:id="rId7"/>
    <p:sldId id="276" r:id="rId8"/>
    <p:sldId id="279" r:id="rId9"/>
    <p:sldId id="281" r:id="rId10"/>
    <p:sldId id="282" r:id="rId11"/>
    <p:sldId id="278" r:id="rId12"/>
    <p:sldId id="280" r:id="rId13"/>
    <p:sldId id="277" r:id="rId14"/>
    <p:sldId id="283" r:id="rId15"/>
    <p:sldId id="272" r:id="rId16"/>
  </p:sldIdLst>
  <p:sldSz cx="12192000" cy="6858000"/>
  <p:notesSz cx="6858000" cy="9144000"/>
  <p:custDataLst>
    <p:tags r:id="rId1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91863D-CA45-43D8-B7E6-3C5139FB04ED}" v="257" dt="2020-09-04T07:23:23.039"/>
  </p1510:revLst>
</p1510:revInfo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206" autoAdjust="0"/>
  </p:normalViewPr>
  <p:slideViewPr>
    <p:cSldViewPr snapToGrid="0" showGuides="1">
      <p:cViewPr varScale="1">
        <p:scale>
          <a:sx n="57" d="100"/>
          <a:sy n="57" d="100"/>
        </p:scale>
        <p:origin x="1104" y="60"/>
      </p:cViewPr>
      <p:guideLst/>
    </p:cSldViewPr>
  </p:slideViewPr>
  <p:outlineViewPr>
    <p:cViewPr>
      <p:scale>
        <a:sx n="33" d="100"/>
        <a:sy n="33" d="100"/>
      </p:scale>
      <p:origin x="0" y="-22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hms, H.M. (Michel)" userId="S::michel.bohms@tno.nl::f0b80a2c-ca6a-4850-9433-81e4d17ec5c1" providerId="AD" clId="Web-{5A7DF0E3-8F80-819E-572B-0A2E448DC9DD}"/>
    <pc:docChg chg="modSld">
      <pc:chgData name="Bohms, H.M. (Michel)" userId="S::michel.bohms@tno.nl::f0b80a2c-ca6a-4850-9433-81e4d17ec5c1" providerId="AD" clId="Web-{5A7DF0E3-8F80-819E-572B-0A2E448DC9DD}" dt="2020-08-31T12:21:30.401" v="4"/>
      <pc:docMkLst>
        <pc:docMk/>
      </pc:docMkLst>
      <pc:sldChg chg="modSp">
        <pc:chgData name="Bohms, H.M. (Michel)" userId="S::michel.bohms@tno.nl::f0b80a2c-ca6a-4850-9433-81e4d17ec5c1" providerId="AD" clId="Web-{5A7DF0E3-8F80-819E-572B-0A2E448DC9DD}" dt="2020-08-31T12:20:08.245" v="3" actId="20577"/>
        <pc:sldMkLst>
          <pc:docMk/>
          <pc:sldMk cId="1004086834" sldId="275"/>
        </pc:sldMkLst>
        <pc:spChg chg="mod">
          <ac:chgData name="Bohms, H.M. (Michel)" userId="S::michel.bohms@tno.nl::f0b80a2c-ca6a-4850-9433-81e4d17ec5c1" providerId="AD" clId="Web-{5A7DF0E3-8F80-819E-572B-0A2E448DC9DD}" dt="2020-08-31T12:20:08.245" v="3" actId="20577"/>
          <ac:spMkLst>
            <pc:docMk/>
            <pc:sldMk cId="1004086834" sldId="275"/>
            <ac:spMk id="9" creationId="{B53F0EE6-1A9A-4158-BBBC-F53413ABA076}"/>
          </ac:spMkLst>
        </pc:spChg>
      </pc:sldChg>
      <pc:sldChg chg="delSp">
        <pc:chgData name="Bohms, H.M. (Michel)" userId="S::michel.bohms@tno.nl::f0b80a2c-ca6a-4850-9433-81e4d17ec5c1" providerId="AD" clId="Web-{5A7DF0E3-8F80-819E-572B-0A2E448DC9DD}" dt="2020-08-31T12:21:30.401" v="4"/>
        <pc:sldMkLst>
          <pc:docMk/>
          <pc:sldMk cId="3836004927" sldId="279"/>
        </pc:sldMkLst>
        <pc:spChg chg="del">
          <ac:chgData name="Bohms, H.M. (Michel)" userId="S::michel.bohms@tno.nl::f0b80a2c-ca6a-4850-9433-81e4d17ec5c1" providerId="AD" clId="Web-{5A7DF0E3-8F80-819E-572B-0A2E448DC9DD}" dt="2020-08-31T12:21:30.401" v="4"/>
          <ac:spMkLst>
            <pc:docMk/>
            <pc:sldMk cId="3836004927" sldId="279"/>
            <ac:spMk id="6" creationId="{24AC256D-8830-4682-9160-CE18EA31ADFA}"/>
          </ac:spMkLst>
        </pc:spChg>
      </pc:sldChg>
    </pc:docChg>
  </pc:docChgLst>
  <pc:docChgLst>
    <pc:chgData name="Bohms, H.M. (Michel)" userId="f0b80a2c-ca6a-4850-9433-81e4d17ec5c1" providerId="ADAL" clId="{6A91863D-CA45-43D8-B7E6-3C5139FB04ED}"/>
    <pc:docChg chg="custSel addSld modSld modMainMaster modHandout">
      <pc:chgData name="Bohms, H.M. (Michel)" userId="f0b80a2c-ca6a-4850-9433-81e4d17ec5c1" providerId="ADAL" clId="{6A91863D-CA45-43D8-B7E6-3C5139FB04ED}" dt="2020-09-04T07:23:49.480" v="905" actId="1076"/>
      <pc:docMkLst>
        <pc:docMk/>
      </pc:docMkLst>
      <pc:sldChg chg="modSp">
        <pc:chgData name="Bohms, H.M. (Michel)" userId="f0b80a2c-ca6a-4850-9433-81e4d17ec5c1" providerId="ADAL" clId="{6A91863D-CA45-43D8-B7E6-3C5139FB04ED}" dt="2020-08-31T12:23:15.650" v="725" actId="20577"/>
        <pc:sldMkLst>
          <pc:docMk/>
          <pc:sldMk cId="3222814624" sldId="256"/>
        </pc:sldMkLst>
        <pc:spChg chg="mod">
          <ac:chgData name="Bohms, H.M. (Michel)" userId="f0b80a2c-ca6a-4850-9433-81e4d17ec5c1" providerId="ADAL" clId="{6A91863D-CA45-43D8-B7E6-3C5139FB04ED}" dt="2020-08-31T12:23:15.648" v="724" actId="20577"/>
          <ac:spMkLst>
            <pc:docMk/>
            <pc:sldMk cId="3222814624" sldId="256"/>
            <ac:spMk id="18" creationId="{976C5212-975A-40FF-9FD4-BD7DC388623B}"/>
          </ac:spMkLst>
        </pc:spChg>
        <pc:spChg chg="mod">
          <ac:chgData name="Bohms, H.M. (Michel)" userId="f0b80a2c-ca6a-4850-9433-81e4d17ec5c1" providerId="ADAL" clId="{6A91863D-CA45-43D8-B7E6-3C5139FB04ED}" dt="2020-08-31T12:23:15.650" v="725" actId="20577"/>
          <ac:spMkLst>
            <pc:docMk/>
            <pc:sldMk cId="3222814624" sldId="256"/>
            <ac:spMk id="19" creationId="{92239BDE-AC69-48BF-8A7D-54D291E0892A}"/>
          </ac:spMkLst>
        </pc:spChg>
        <pc:spChg chg="mod">
          <ac:chgData name="Bohms, H.M. (Michel)" userId="f0b80a2c-ca6a-4850-9433-81e4d17ec5c1" providerId="ADAL" clId="{6A91863D-CA45-43D8-B7E6-3C5139FB04ED}" dt="2020-08-31T12:23:15.548" v="662" actId="790"/>
          <ac:spMkLst>
            <pc:docMk/>
            <pc:sldMk cId="3222814624" sldId="256"/>
            <ac:spMk id="20" creationId="{E0650F71-88D2-42C0-BC18-8BFA41A9FB07}"/>
          </ac:spMkLst>
        </pc:spChg>
        <pc:spChg chg="mod">
          <ac:chgData name="Bohms, H.M. (Michel)" userId="f0b80a2c-ca6a-4850-9433-81e4d17ec5c1" providerId="ADAL" clId="{6A91863D-CA45-43D8-B7E6-3C5139FB04ED}" dt="2020-08-31T12:23:15.548" v="663" actId="790"/>
          <ac:spMkLst>
            <pc:docMk/>
            <pc:sldMk cId="3222814624" sldId="256"/>
            <ac:spMk id="21" creationId="{EECDA816-A100-41FA-BBF8-AC9B008FA9B3}"/>
          </ac:spMkLst>
        </pc:spChg>
        <pc:spChg chg="mod">
          <ac:chgData name="Bohms, H.M. (Michel)" userId="f0b80a2c-ca6a-4850-9433-81e4d17ec5c1" providerId="ADAL" clId="{6A91863D-CA45-43D8-B7E6-3C5139FB04ED}" dt="2020-08-31T12:23:15.546" v="660" actId="790"/>
          <ac:spMkLst>
            <pc:docMk/>
            <pc:sldMk cId="3222814624" sldId="256"/>
            <ac:spMk id="22" creationId="{F9C17B8D-6859-43E2-93FF-4D52EF337D8C}"/>
          </ac:spMkLst>
        </pc:spChg>
        <pc:spChg chg="mod">
          <ac:chgData name="Bohms, H.M. (Michel)" userId="f0b80a2c-ca6a-4850-9433-81e4d17ec5c1" providerId="ADAL" clId="{6A91863D-CA45-43D8-B7E6-3C5139FB04ED}" dt="2020-08-31T12:23:15.544" v="658" actId="20577"/>
          <ac:spMkLst>
            <pc:docMk/>
            <pc:sldMk cId="3222814624" sldId="256"/>
            <ac:spMk id="23" creationId="{9837A8C3-18E1-4A07-BFF6-F86BD25EBC92}"/>
          </ac:spMkLst>
        </pc:spChg>
      </pc:sldChg>
      <pc:sldChg chg="modSp">
        <pc:chgData name="Bohms, H.M. (Michel)" userId="f0b80a2c-ca6a-4850-9433-81e4d17ec5c1" providerId="ADAL" clId="{6A91863D-CA45-43D8-B7E6-3C5139FB04ED}" dt="2020-08-31T12:23:15.642" v="723" actId="790"/>
        <pc:sldMkLst>
          <pc:docMk/>
          <pc:sldMk cId="3844878828" sldId="272"/>
        </pc:sldMkLst>
        <pc:spChg chg="mod">
          <ac:chgData name="Bohms, H.M. (Michel)" userId="f0b80a2c-ca6a-4850-9433-81e4d17ec5c1" providerId="ADAL" clId="{6A91863D-CA45-43D8-B7E6-3C5139FB04ED}" dt="2020-08-31T12:23:15.640" v="720" actId="790"/>
          <ac:spMkLst>
            <pc:docMk/>
            <pc:sldMk cId="3844878828" sldId="272"/>
            <ac:spMk id="7" creationId="{0966782E-34E5-4835-9625-1B014CF48CAE}"/>
          </ac:spMkLst>
        </pc:spChg>
        <pc:spChg chg="mod">
          <ac:chgData name="Bohms, H.M. (Michel)" userId="f0b80a2c-ca6a-4850-9433-81e4d17ec5c1" providerId="ADAL" clId="{6A91863D-CA45-43D8-B7E6-3C5139FB04ED}" dt="2020-08-31T12:23:15.641" v="721" actId="790"/>
          <ac:spMkLst>
            <pc:docMk/>
            <pc:sldMk cId="3844878828" sldId="272"/>
            <ac:spMk id="8" creationId="{31748DD8-81AB-4BC5-BFA2-A69CD0CD2807}"/>
          </ac:spMkLst>
        </pc:spChg>
        <pc:spChg chg="mod">
          <ac:chgData name="Bohms, H.M. (Michel)" userId="f0b80a2c-ca6a-4850-9433-81e4d17ec5c1" providerId="ADAL" clId="{6A91863D-CA45-43D8-B7E6-3C5139FB04ED}" dt="2020-08-31T12:23:15.642" v="723" actId="790"/>
          <ac:spMkLst>
            <pc:docMk/>
            <pc:sldMk cId="3844878828" sldId="272"/>
            <ac:spMk id="32" creationId="{7C24C0D6-8F84-4C66-8EB2-630B67FBE706}"/>
          </ac:spMkLst>
        </pc:spChg>
        <pc:spChg chg="mod">
          <ac:chgData name="Bohms, H.M. (Michel)" userId="f0b80a2c-ca6a-4850-9433-81e4d17ec5c1" providerId="ADAL" clId="{6A91863D-CA45-43D8-B7E6-3C5139FB04ED}" dt="2020-08-31T12:23:15.641" v="722" actId="790"/>
          <ac:spMkLst>
            <pc:docMk/>
            <pc:sldMk cId="3844878828" sldId="272"/>
            <ac:spMk id="33" creationId="{697E37A2-C3C3-4BD7-AD35-B0465E08C383}"/>
          </ac:spMkLst>
        </pc:spChg>
        <pc:spChg chg="mod">
          <ac:chgData name="Bohms, H.M. (Michel)" userId="f0b80a2c-ca6a-4850-9433-81e4d17ec5c1" providerId="ADAL" clId="{6A91863D-CA45-43D8-B7E6-3C5139FB04ED}" dt="2020-08-31T12:23:15.640" v="719" actId="790"/>
          <ac:spMkLst>
            <pc:docMk/>
            <pc:sldMk cId="3844878828" sldId="272"/>
            <ac:spMk id="45" creationId="{74A09BDC-A602-43BC-9AB0-1E48FCFB84EB}"/>
          </ac:spMkLst>
        </pc:spChg>
        <pc:spChg chg="mod">
          <ac:chgData name="Bohms, H.M. (Michel)" userId="f0b80a2c-ca6a-4850-9433-81e4d17ec5c1" providerId="ADAL" clId="{6A91863D-CA45-43D8-B7E6-3C5139FB04ED}" dt="2020-08-31T12:23:15.639" v="718" actId="790"/>
          <ac:spMkLst>
            <pc:docMk/>
            <pc:sldMk cId="3844878828" sldId="272"/>
            <ac:spMk id="46" creationId="{20472697-B901-4A39-B920-88CA7E3E525A}"/>
          </ac:spMkLst>
        </pc:spChg>
      </pc:sldChg>
      <pc:sldChg chg="modSp">
        <pc:chgData name="Bohms, H.M. (Michel)" userId="f0b80a2c-ca6a-4850-9433-81e4d17ec5c1" providerId="ADAL" clId="{6A91863D-CA45-43D8-B7E6-3C5139FB04ED}" dt="2020-08-31T12:23:15.560" v="670" actId="790"/>
        <pc:sldMkLst>
          <pc:docMk/>
          <pc:sldMk cId="1004086834" sldId="275"/>
        </pc:sldMkLst>
        <pc:spChg chg="mod">
          <ac:chgData name="Bohms, H.M. (Michel)" userId="f0b80a2c-ca6a-4850-9433-81e4d17ec5c1" providerId="ADAL" clId="{6A91863D-CA45-43D8-B7E6-3C5139FB04ED}" dt="2020-08-31T12:23:15.556" v="667" actId="20577"/>
          <ac:spMkLst>
            <pc:docMk/>
            <pc:sldMk cId="1004086834" sldId="275"/>
            <ac:spMk id="2" creationId="{1FE2F4DE-DCDD-45E1-B82E-C68696024C1B}"/>
          </ac:spMkLst>
        </pc:spChg>
        <pc:spChg chg="mod">
          <ac:chgData name="Bohms, H.M. (Michel)" userId="f0b80a2c-ca6a-4850-9433-81e4d17ec5c1" providerId="ADAL" clId="{6A91863D-CA45-43D8-B7E6-3C5139FB04ED}" dt="2020-08-31T12:23:15.557" v="668" actId="790"/>
          <ac:spMkLst>
            <pc:docMk/>
            <pc:sldMk cId="1004086834" sldId="275"/>
            <ac:spMk id="3" creationId="{8A145FC8-3A0D-4F00-AC15-14A858C6FCEF}"/>
          </ac:spMkLst>
        </pc:spChg>
        <pc:spChg chg="mod">
          <ac:chgData name="Bohms, H.M. (Michel)" userId="f0b80a2c-ca6a-4850-9433-81e4d17ec5c1" providerId="ADAL" clId="{6A91863D-CA45-43D8-B7E6-3C5139FB04ED}" dt="2020-08-31T12:23:15.560" v="670" actId="790"/>
          <ac:spMkLst>
            <pc:docMk/>
            <pc:sldMk cId="1004086834" sldId="275"/>
            <ac:spMk id="6" creationId="{B260820D-8B19-437D-A2C4-50D2304FB5B9}"/>
          </ac:spMkLst>
        </pc:spChg>
        <pc:spChg chg="mod">
          <ac:chgData name="Bohms, H.M. (Michel)" userId="f0b80a2c-ca6a-4850-9433-81e4d17ec5c1" providerId="ADAL" clId="{6A91863D-CA45-43D8-B7E6-3C5139FB04ED}" dt="2020-08-31T12:23:15.553" v="664" actId="790"/>
          <ac:spMkLst>
            <pc:docMk/>
            <pc:sldMk cId="1004086834" sldId="275"/>
            <ac:spMk id="9" creationId="{B53F0EE6-1A9A-4158-BBBC-F53413ABA076}"/>
          </ac:spMkLst>
        </pc:spChg>
        <pc:spChg chg="mod">
          <ac:chgData name="Bohms, H.M. (Michel)" userId="f0b80a2c-ca6a-4850-9433-81e4d17ec5c1" providerId="ADAL" clId="{6A91863D-CA45-43D8-B7E6-3C5139FB04ED}" dt="2020-08-31T12:23:15.560" v="669" actId="790"/>
          <ac:spMkLst>
            <pc:docMk/>
            <pc:sldMk cId="1004086834" sldId="275"/>
            <ac:spMk id="17" creationId="{758E22D0-4537-46D0-9063-7CEDC3E9D194}"/>
          </ac:spMkLst>
        </pc:spChg>
      </pc:sldChg>
      <pc:sldChg chg="modSp">
        <pc:chgData name="Bohms, H.M. (Michel)" userId="f0b80a2c-ca6a-4850-9433-81e4d17ec5c1" providerId="ADAL" clId="{6A91863D-CA45-43D8-B7E6-3C5139FB04ED}" dt="2020-08-31T12:23:15.570" v="677" actId="790"/>
        <pc:sldMkLst>
          <pc:docMk/>
          <pc:sldMk cId="3926661964" sldId="276"/>
        </pc:sldMkLst>
        <pc:spChg chg="mod">
          <ac:chgData name="Bohms, H.M. (Michel)" userId="f0b80a2c-ca6a-4850-9433-81e4d17ec5c1" providerId="ADAL" clId="{6A91863D-CA45-43D8-B7E6-3C5139FB04ED}" dt="2020-08-31T12:23:15.564" v="673" actId="20577"/>
          <ac:spMkLst>
            <pc:docMk/>
            <pc:sldMk cId="3926661964" sldId="276"/>
            <ac:spMk id="3" creationId="{AFCA45F5-AB87-45A5-ADEF-22290DB8B23C}"/>
          </ac:spMkLst>
        </pc:spChg>
        <pc:spChg chg="mod">
          <ac:chgData name="Bohms, H.M. (Michel)" userId="f0b80a2c-ca6a-4850-9433-81e4d17ec5c1" providerId="ADAL" clId="{6A91863D-CA45-43D8-B7E6-3C5139FB04ED}" dt="2020-08-31T12:23:15.565" v="674" actId="790"/>
          <ac:spMkLst>
            <pc:docMk/>
            <pc:sldMk cId="3926661964" sldId="276"/>
            <ac:spMk id="4" creationId="{AFC1F459-2345-482D-ACA4-7C6698B61F33}"/>
          </ac:spMkLst>
        </pc:spChg>
        <pc:spChg chg="mod">
          <ac:chgData name="Bohms, H.M. (Michel)" userId="f0b80a2c-ca6a-4850-9433-81e4d17ec5c1" providerId="ADAL" clId="{6A91863D-CA45-43D8-B7E6-3C5139FB04ED}" dt="2020-08-31T12:23:15.568" v="675" actId="790"/>
          <ac:spMkLst>
            <pc:docMk/>
            <pc:sldMk cId="3926661964" sldId="276"/>
            <ac:spMk id="5" creationId="{CDC09CBE-FCE1-44A0-A17C-0F8B55FBDD90}"/>
          </ac:spMkLst>
        </pc:spChg>
        <pc:spChg chg="mod">
          <ac:chgData name="Bohms, H.M. (Michel)" userId="f0b80a2c-ca6a-4850-9433-81e4d17ec5c1" providerId="ADAL" clId="{6A91863D-CA45-43D8-B7E6-3C5139FB04ED}" dt="2020-08-31T12:23:15.569" v="676" actId="790"/>
          <ac:spMkLst>
            <pc:docMk/>
            <pc:sldMk cId="3926661964" sldId="276"/>
            <ac:spMk id="7" creationId="{9D7D21E2-3078-42F4-9182-F360C9400F24}"/>
          </ac:spMkLst>
        </pc:spChg>
        <pc:spChg chg="mod">
          <ac:chgData name="Bohms, H.M. (Michel)" userId="f0b80a2c-ca6a-4850-9433-81e4d17ec5c1" providerId="ADAL" clId="{6A91863D-CA45-43D8-B7E6-3C5139FB04ED}" dt="2020-08-31T12:23:15.570" v="677" actId="790"/>
          <ac:spMkLst>
            <pc:docMk/>
            <pc:sldMk cId="3926661964" sldId="276"/>
            <ac:spMk id="10" creationId="{FA5BCF5B-2EDC-482F-85D2-F7FD43508FCD}"/>
          </ac:spMkLst>
        </pc:spChg>
      </pc:sldChg>
      <pc:sldChg chg="modSp">
        <pc:chgData name="Bohms, H.M. (Michel)" userId="f0b80a2c-ca6a-4850-9433-81e4d17ec5c1" providerId="ADAL" clId="{6A91863D-CA45-43D8-B7E6-3C5139FB04ED}" dt="2020-08-31T12:27:29.620" v="798" actId="5793"/>
        <pc:sldMkLst>
          <pc:docMk/>
          <pc:sldMk cId="1970470620" sldId="277"/>
        </pc:sldMkLst>
        <pc:spChg chg="mod">
          <ac:chgData name="Bohms, H.M. (Michel)" userId="f0b80a2c-ca6a-4850-9433-81e4d17ec5c1" providerId="ADAL" clId="{6A91863D-CA45-43D8-B7E6-3C5139FB04ED}" dt="2020-08-31T12:27:29.620" v="798" actId="5793"/>
          <ac:spMkLst>
            <pc:docMk/>
            <pc:sldMk cId="1970470620" sldId="277"/>
            <ac:spMk id="2" creationId="{1959FA36-A11C-493B-9825-D6B709577452}"/>
          </ac:spMkLst>
        </pc:spChg>
        <pc:spChg chg="mod">
          <ac:chgData name="Bohms, H.M. (Michel)" userId="f0b80a2c-ca6a-4850-9433-81e4d17ec5c1" providerId="ADAL" clId="{6A91863D-CA45-43D8-B7E6-3C5139FB04ED}" dt="2020-08-31T12:23:15.633" v="714" actId="20577"/>
          <ac:spMkLst>
            <pc:docMk/>
            <pc:sldMk cId="1970470620" sldId="277"/>
            <ac:spMk id="3" creationId="{511536A3-DD8B-4F5E-AF64-1038F0E568A8}"/>
          </ac:spMkLst>
        </pc:spChg>
        <pc:spChg chg="mod">
          <ac:chgData name="Bohms, H.M. (Michel)" userId="f0b80a2c-ca6a-4850-9433-81e4d17ec5c1" providerId="ADAL" clId="{6A91863D-CA45-43D8-B7E6-3C5139FB04ED}" dt="2020-08-31T12:23:15.634" v="715" actId="790"/>
          <ac:spMkLst>
            <pc:docMk/>
            <pc:sldMk cId="1970470620" sldId="277"/>
            <ac:spMk id="4" creationId="{BF862E98-7CDD-455A-B458-B1555FCB326E}"/>
          </ac:spMkLst>
        </pc:spChg>
        <pc:spChg chg="mod">
          <ac:chgData name="Bohms, H.M. (Michel)" userId="f0b80a2c-ca6a-4850-9433-81e4d17ec5c1" providerId="ADAL" clId="{6A91863D-CA45-43D8-B7E6-3C5139FB04ED}" dt="2020-08-31T12:23:15.638" v="716" actId="790"/>
          <ac:spMkLst>
            <pc:docMk/>
            <pc:sldMk cId="1970470620" sldId="277"/>
            <ac:spMk id="5" creationId="{D1405A68-ED2A-4D28-AA05-BF98B67070A0}"/>
          </ac:spMkLst>
        </pc:spChg>
        <pc:spChg chg="mod">
          <ac:chgData name="Bohms, H.M. (Michel)" userId="f0b80a2c-ca6a-4850-9433-81e4d17ec5c1" providerId="ADAL" clId="{6A91863D-CA45-43D8-B7E6-3C5139FB04ED}" dt="2020-08-31T12:23:15.638" v="717" actId="790"/>
          <ac:spMkLst>
            <pc:docMk/>
            <pc:sldMk cId="1970470620" sldId="277"/>
            <ac:spMk id="7" creationId="{CFE36983-DD36-48D3-91D3-4F42173FD9BB}"/>
          </ac:spMkLst>
        </pc:spChg>
      </pc:sldChg>
      <pc:sldChg chg="modSp">
        <pc:chgData name="Bohms, H.M. (Michel)" userId="f0b80a2c-ca6a-4850-9433-81e4d17ec5c1" providerId="ADAL" clId="{6A91863D-CA45-43D8-B7E6-3C5139FB04ED}" dt="2020-08-31T12:23:15.613" v="703" actId="790"/>
        <pc:sldMkLst>
          <pc:docMk/>
          <pc:sldMk cId="2659128054" sldId="278"/>
        </pc:sldMkLst>
        <pc:spChg chg="mod">
          <ac:chgData name="Bohms, H.M. (Michel)" userId="f0b80a2c-ca6a-4850-9433-81e4d17ec5c1" providerId="ADAL" clId="{6A91863D-CA45-43D8-B7E6-3C5139FB04ED}" dt="2020-08-31T12:23:15.604" v="697" actId="790"/>
          <ac:spMkLst>
            <pc:docMk/>
            <pc:sldMk cId="2659128054" sldId="278"/>
            <ac:spMk id="2" creationId="{7967B90C-280B-489B-BE77-C2C4022AD7B4}"/>
          </ac:spMkLst>
        </pc:spChg>
        <pc:spChg chg="mod">
          <ac:chgData name="Bohms, H.M. (Michel)" userId="f0b80a2c-ca6a-4850-9433-81e4d17ec5c1" providerId="ADAL" clId="{6A91863D-CA45-43D8-B7E6-3C5139FB04ED}" dt="2020-08-31T12:23:15.608" v="700" actId="20577"/>
          <ac:spMkLst>
            <pc:docMk/>
            <pc:sldMk cId="2659128054" sldId="278"/>
            <ac:spMk id="3" creationId="{1DC3AFB6-D186-47A8-9789-7526C72BDE46}"/>
          </ac:spMkLst>
        </pc:spChg>
        <pc:spChg chg="mod">
          <ac:chgData name="Bohms, H.M. (Michel)" userId="f0b80a2c-ca6a-4850-9433-81e4d17ec5c1" providerId="ADAL" clId="{6A91863D-CA45-43D8-B7E6-3C5139FB04ED}" dt="2020-08-31T12:23:15.609" v="701" actId="790"/>
          <ac:spMkLst>
            <pc:docMk/>
            <pc:sldMk cId="2659128054" sldId="278"/>
            <ac:spMk id="4" creationId="{95EFA307-8BA7-41A9-A171-70F0CF33EA1E}"/>
          </ac:spMkLst>
        </pc:spChg>
        <pc:spChg chg="mod">
          <ac:chgData name="Bohms, H.M. (Michel)" userId="f0b80a2c-ca6a-4850-9433-81e4d17ec5c1" providerId="ADAL" clId="{6A91863D-CA45-43D8-B7E6-3C5139FB04ED}" dt="2020-08-31T12:23:15.612" v="702" actId="790"/>
          <ac:spMkLst>
            <pc:docMk/>
            <pc:sldMk cId="2659128054" sldId="278"/>
            <ac:spMk id="5" creationId="{3BB77FF5-29CE-4A48-A765-BA9476A06ED4}"/>
          </ac:spMkLst>
        </pc:spChg>
        <pc:spChg chg="mod">
          <ac:chgData name="Bohms, H.M. (Michel)" userId="f0b80a2c-ca6a-4850-9433-81e4d17ec5c1" providerId="ADAL" clId="{6A91863D-CA45-43D8-B7E6-3C5139FB04ED}" dt="2020-08-31T12:23:15.613" v="703" actId="790"/>
          <ac:spMkLst>
            <pc:docMk/>
            <pc:sldMk cId="2659128054" sldId="278"/>
            <ac:spMk id="7" creationId="{E03A039E-CE3B-42AB-8241-7664BE70D6BC}"/>
          </ac:spMkLst>
        </pc:spChg>
      </pc:sldChg>
      <pc:sldChg chg="modSp">
        <pc:chgData name="Bohms, H.M. (Michel)" userId="f0b80a2c-ca6a-4850-9433-81e4d17ec5c1" providerId="ADAL" clId="{6A91863D-CA45-43D8-B7E6-3C5139FB04ED}" dt="2020-08-31T12:23:15.581" v="684" actId="790"/>
        <pc:sldMkLst>
          <pc:docMk/>
          <pc:sldMk cId="3836004927" sldId="279"/>
        </pc:sldMkLst>
        <pc:spChg chg="mod">
          <ac:chgData name="Bohms, H.M. (Michel)" userId="f0b80a2c-ca6a-4850-9433-81e4d17ec5c1" providerId="ADAL" clId="{6A91863D-CA45-43D8-B7E6-3C5139FB04ED}" dt="2020-08-31T12:23:15.573" v="678" actId="790"/>
          <ac:spMkLst>
            <pc:docMk/>
            <pc:sldMk cId="3836004927" sldId="279"/>
            <ac:spMk id="2" creationId="{98E7019A-3A6D-4747-9983-4C1834E52A51}"/>
          </ac:spMkLst>
        </pc:spChg>
        <pc:spChg chg="mod">
          <ac:chgData name="Bohms, H.M. (Michel)" userId="f0b80a2c-ca6a-4850-9433-81e4d17ec5c1" providerId="ADAL" clId="{6A91863D-CA45-43D8-B7E6-3C5139FB04ED}" dt="2020-08-31T12:23:15.577" v="681" actId="20577"/>
          <ac:spMkLst>
            <pc:docMk/>
            <pc:sldMk cId="3836004927" sldId="279"/>
            <ac:spMk id="3" creationId="{D2FF5406-84EA-46FA-8E6A-10294A20B847}"/>
          </ac:spMkLst>
        </pc:spChg>
        <pc:spChg chg="mod">
          <ac:chgData name="Bohms, H.M. (Michel)" userId="f0b80a2c-ca6a-4850-9433-81e4d17ec5c1" providerId="ADAL" clId="{6A91863D-CA45-43D8-B7E6-3C5139FB04ED}" dt="2020-08-31T12:23:15.577" v="682" actId="790"/>
          <ac:spMkLst>
            <pc:docMk/>
            <pc:sldMk cId="3836004927" sldId="279"/>
            <ac:spMk id="4" creationId="{83401BEE-98C9-4BF6-B682-F4819CF3470E}"/>
          </ac:spMkLst>
        </pc:spChg>
        <pc:spChg chg="mod">
          <ac:chgData name="Bohms, H.M. (Michel)" userId="f0b80a2c-ca6a-4850-9433-81e4d17ec5c1" providerId="ADAL" clId="{6A91863D-CA45-43D8-B7E6-3C5139FB04ED}" dt="2020-08-31T12:23:15.580" v="683" actId="790"/>
          <ac:spMkLst>
            <pc:docMk/>
            <pc:sldMk cId="3836004927" sldId="279"/>
            <ac:spMk id="5" creationId="{2711A07B-EBE5-4E66-87D0-3E2D4CC57429}"/>
          </ac:spMkLst>
        </pc:spChg>
        <pc:spChg chg="mod">
          <ac:chgData name="Bohms, H.M. (Michel)" userId="f0b80a2c-ca6a-4850-9433-81e4d17ec5c1" providerId="ADAL" clId="{6A91863D-CA45-43D8-B7E6-3C5139FB04ED}" dt="2020-08-31T12:23:15.581" v="684" actId="790"/>
          <ac:spMkLst>
            <pc:docMk/>
            <pc:sldMk cId="3836004927" sldId="279"/>
            <ac:spMk id="7" creationId="{40019333-4F47-42EB-9133-AB2F424032C5}"/>
          </ac:spMkLst>
        </pc:spChg>
      </pc:sldChg>
      <pc:sldChg chg="modSp">
        <pc:chgData name="Bohms, H.M. (Michel)" userId="f0b80a2c-ca6a-4850-9433-81e4d17ec5c1" providerId="ADAL" clId="{6A91863D-CA45-43D8-B7E6-3C5139FB04ED}" dt="2020-08-31T12:25:39.660" v="784" actId="1035"/>
        <pc:sldMkLst>
          <pc:docMk/>
          <pc:sldMk cId="2283650083" sldId="280"/>
        </pc:sldMkLst>
        <pc:spChg chg="mod">
          <ac:chgData name="Bohms, H.M. (Michel)" userId="f0b80a2c-ca6a-4850-9433-81e4d17ec5c1" providerId="ADAL" clId="{6A91863D-CA45-43D8-B7E6-3C5139FB04ED}" dt="2020-08-31T12:23:15.616" v="706" actId="20577"/>
          <ac:spMkLst>
            <pc:docMk/>
            <pc:sldMk cId="2283650083" sldId="280"/>
            <ac:spMk id="3" creationId="{1DC3AFB6-D186-47A8-9789-7526C72BDE46}"/>
          </ac:spMkLst>
        </pc:spChg>
        <pc:spChg chg="mod">
          <ac:chgData name="Bohms, H.M. (Michel)" userId="f0b80a2c-ca6a-4850-9433-81e4d17ec5c1" providerId="ADAL" clId="{6A91863D-CA45-43D8-B7E6-3C5139FB04ED}" dt="2020-08-31T12:23:15.617" v="707" actId="790"/>
          <ac:spMkLst>
            <pc:docMk/>
            <pc:sldMk cId="2283650083" sldId="280"/>
            <ac:spMk id="4" creationId="{95EFA307-8BA7-41A9-A171-70F0CF33EA1E}"/>
          </ac:spMkLst>
        </pc:spChg>
        <pc:spChg chg="mod">
          <ac:chgData name="Bohms, H.M. (Michel)" userId="f0b80a2c-ca6a-4850-9433-81e4d17ec5c1" providerId="ADAL" clId="{6A91863D-CA45-43D8-B7E6-3C5139FB04ED}" dt="2020-08-31T12:23:15.620" v="708" actId="790"/>
          <ac:spMkLst>
            <pc:docMk/>
            <pc:sldMk cId="2283650083" sldId="280"/>
            <ac:spMk id="5" creationId="{3BB77FF5-29CE-4A48-A765-BA9476A06ED4}"/>
          </ac:spMkLst>
        </pc:spChg>
        <pc:spChg chg="mod">
          <ac:chgData name="Bohms, H.M. (Michel)" userId="f0b80a2c-ca6a-4850-9433-81e4d17ec5c1" providerId="ADAL" clId="{6A91863D-CA45-43D8-B7E6-3C5139FB04ED}" dt="2020-08-31T12:23:15.621" v="709" actId="790"/>
          <ac:spMkLst>
            <pc:docMk/>
            <pc:sldMk cId="2283650083" sldId="280"/>
            <ac:spMk id="7" creationId="{E03A039E-CE3B-42AB-8241-7664BE70D6BC}"/>
          </ac:spMkLst>
        </pc:spChg>
        <pc:spChg chg="mod">
          <ac:chgData name="Bohms, H.M. (Michel)" userId="f0b80a2c-ca6a-4850-9433-81e4d17ec5c1" providerId="ADAL" clId="{6A91863D-CA45-43D8-B7E6-3C5139FB04ED}" dt="2020-08-31T12:25:39.660" v="784" actId="1035"/>
          <ac:spMkLst>
            <pc:docMk/>
            <pc:sldMk cId="2283650083" sldId="280"/>
            <ac:spMk id="9" creationId="{198436A4-3C65-49FA-8539-7B41456C1151}"/>
          </ac:spMkLst>
        </pc:spChg>
      </pc:sldChg>
      <pc:sldChg chg="addSp modSp">
        <pc:chgData name="Bohms, H.M. (Michel)" userId="f0b80a2c-ca6a-4850-9433-81e4d17ec5c1" providerId="ADAL" clId="{6A91863D-CA45-43D8-B7E6-3C5139FB04ED}" dt="2020-08-31T12:24:36.302" v="769" actId="14100"/>
        <pc:sldMkLst>
          <pc:docMk/>
          <pc:sldMk cId="3923317678" sldId="281"/>
        </pc:sldMkLst>
        <pc:spChg chg="add mod">
          <ac:chgData name="Bohms, H.M. (Michel)" userId="f0b80a2c-ca6a-4850-9433-81e4d17ec5c1" providerId="ADAL" clId="{6A91863D-CA45-43D8-B7E6-3C5139FB04ED}" dt="2020-08-31T12:24:19.920" v="767" actId="20577"/>
          <ac:spMkLst>
            <pc:docMk/>
            <pc:sldMk cId="3923317678" sldId="281"/>
            <ac:spMk id="2" creationId="{7C23EB99-5A68-4222-A564-B51F3A2420B6}"/>
          </ac:spMkLst>
        </pc:spChg>
        <pc:spChg chg="mod">
          <ac:chgData name="Bohms, H.M. (Michel)" userId="f0b80a2c-ca6a-4850-9433-81e4d17ec5c1" providerId="ADAL" clId="{6A91863D-CA45-43D8-B7E6-3C5139FB04ED}" dt="2020-08-31T12:23:15.585" v="687" actId="20577"/>
          <ac:spMkLst>
            <pc:docMk/>
            <pc:sldMk cId="3923317678" sldId="281"/>
            <ac:spMk id="3" creationId="{FC3BE091-9F7C-4723-9FCE-857467E13DFC}"/>
          </ac:spMkLst>
        </pc:spChg>
        <pc:spChg chg="mod">
          <ac:chgData name="Bohms, H.M. (Michel)" userId="f0b80a2c-ca6a-4850-9433-81e4d17ec5c1" providerId="ADAL" clId="{6A91863D-CA45-43D8-B7E6-3C5139FB04ED}" dt="2020-08-31T12:23:15.586" v="688" actId="790"/>
          <ac:spMkLst>
            <pc:docMk/>
            <pc:sldMk cId="3923317678" sldId="281"/>
            <ac:spMk id="4" creationId="{668587E7-AE76-4293-939F-411BDC1D1785}"/>
          </ac:spMkLst>
        </pc:spChg>
        <pc:spChg chg="mod">
          <ac:chgData name="Bohms, H.M. (Michel)" userId="f0b80a2c-ca6a-4850-9433-81e4d17ec5c1" providerId="ADAL" clId="{6A91863D-CA45-43D8-B7E6-3C5139FB04ED}" dt="2020-08-31T12:23:15.589" v="689" actId="790"/>
          <ac:spMkLst>
            <pc:docMk/>
            <pc:sldMk cId="3923317678" sldId="281"/>
            <ac:spMk id="5" creationId="{898AAC63-BC59-4E9F-87AB-9900B393455D}"/>
          </ac:spMkLst>
        </pc:spChg>
        <pc:spChg chg="mod">
          <ac:chgData name="Bohms, H.M. (Michel)" userId="f0b80a2c-ca6a-4850-9433-81e4d17ec5c1" providerId="ADAL" clId="{6A91863D-CA45-43D8-B7E6-3C5139FB04ED}" dt="2020-08-31T12:23:15.590" v="690" actId="790"/>
          <ac:spMkLst>
            <pc:docMk/>
            <pc:sldMk cId="3923317678" sldId="281"/>
            <ac:spMk id="7" creationId="{CB8B1479-79B3-4C49-B35E-A31F6FC750D7}"/>
          </ac:spMkLst>
        </pc:spChg>
        <pc:cxnChg chg="add mod">
          <ac:chgData name="Bohms, H.M. (Michel)" userId="f0b80a2c-ca6a-4850-9433-81e4d17ec5c1" providerId="ADAL" clId="{6A91863D-CA45-43D8-B7E6-3C5139FB04ED}" dt="2020-08-31T12:24:36.302" v="769" actId="14100"/>
          <ac:cxnSpMkLst>
            <pc:docMk/>
            <pc:sldMk cId="3923317678" sldId="281"/>
            <ac:cxnSpMk id="9" creationId="{FEB3BE38-93C8-4139-91CE-76907FBAC361}"/>
          </ac:cxnSpMkLst>
        </pc:cxnChg>
      </pc:sldChg>
      <pc:sldChg chg="modSp">
        <pc:chgData name="Bohms, H.M. (Michel)" userId="f0b80a2c-ca6a-4850-9433-81e4d17ec5c1" providerId="ADAL" clId="{6A91863D-CA45-43D8-B7E6-3C5139FB04ED}" dt="2020-08-31T12:23:15.598" v="696" actId="790"/>
        <pc:sldMkLst>
          <pc:docMk/>
          <pc:sldMk cId="1148080192" sldId="282"/>
        </pc:sldMkLst>
        <pc:spChg chg="mod">
          <ac:chgData name="Bohms, H.M. (Michel)" userId="f0b80a2c-ca6a-4850-9433-81e4d17ec5c1" providerId="ADAL" clId="{6A91863D-CA45-43D8-B7E6-3C5139FB04ED}" dt="2020-08-31T12:23:15.593" v="693" actId="20577"/>
          <ac:spMkLst>
            <pc:docMk/>
            <pc:sldMk cId="1148080192" sldId="282"/>
            <ac:spMk id="3" creationId="{FC3BE091-9F7C-4723-9FCE-857467E13DFC}"/>
          </ac:spMkLst>
        </pc:spChg>
        <pc:spChg chg="mod">
          <ac:chgData name="Bohms, H.M. (Michel)" userId="f0b80a2c-ca6a-4850-9433-81e4d17ec5c1" providerId="ADAL" clId="{6A91863D-CA45-43D8-B7E6-3C5139FB04ED}" dt="2020-08-31T12:23:15.594" v="694" actId="790"/>
          <ac:spMkLst>
            <pc:docMk/>
            <pc:sldMk cId="1148080192" sldId="282"/>
            <ac:spMk id="4" creationId="{668587E7-AE76-4293-939F-411BDC1D1785}"/>
          </ac:spMkLst>
        </pc:spChg>
        <pc:spChg chg="mod">
          <ac:chgData name="Bohms, H.M. (Michel)" userId="f0b80a2c-ca6a-4850-9433-81e4d17ec5c1" providerId="ADAL" clId="{6A91863D-CA45-43D8-B7E6-3C5139FB04ED}" dt="2020-08-31T12:23:15.597" v="695" actId="790"/>
          <ac:spMkLst>
            <pc:docMk/>
            <pc:sldMk cId="1148080192" sldId="282"/>
            <ac:spMk id="5" creationId="{898AAC63-BC59-4E9F-87AB-9900B393455D}"/>
          </ac:spMkLst>
        </pc:spChg>
        <pc:spChg chg="mod">
          <ac:chgData name="Bohms, H.M. (Michel)" userId="f0b80a2c-ca6a-4850-9433-81e4d17ec5c1" providerId="ADAL" clId="{6A91863D-CA45-43D8-B7E6-3C5139FB04ED}" dt="2020-08-31T12:23:15.598" v="696" actId="790"/>
          <ac:spMkLst>
            <pc:docMk/>
            <pc:sldMk cId="1148080192" sldId="282"/>
            <ac:spMk id="7" creationId="{CB8B1479-79B3-4C49-B35E-A31F6FC750D7}"/>
          </ac:spMkLst>
        </pc:spChg>
      </pc:sldChg>
      <pc:sldChg chg="addSp delSp modSp add">
        <pc:chgData name="Bohms, H.M. (Michel)" userId="f0b80a2c-ca6a-4850-9433-81e4d17ec5c1" providerId="ADAL" clId="{6A91863D-CA45-43D8-B7E6-3C5139FB04ED}" dt="2020-09-04T07:23:49.480" v="905" actId="1076"/>
        <pc:sldMkLst>
          <pc:docMk/>
          <pc:sldMk cId="4091177148" sldId="283"/>
        </pc:sldMkLst>
        <pc:spChg chg="mod">
          <ac:chgData name="Bohms, H.M. (Michel)" userId="f0b80a2c-ca6a-4850-9433-81e4d17ec5c1" providerId="ADAL" clId="{6A91863D-CA45-43D8-B7E6-3C5139FB04ED}" dt="2020-09-04T07:23:49.480" v="905" actId="1076"/>
          <ac:spMkLst>
            <pc:docMk/>
            <pc:sldMk cId="4091177148" sldId="283"/>
            <ac:spMk id="2" creationId="{2AD3C397-82C3-49CD-8AEA-B47BBEADDF52}"/>
          </ac:spMkLst>
        </pc:spChg>
        <pc:spChg chg="mod">
          <ac:chgData name="Bohms, H.M. (Michel)" userId="f0b80a2c-ca6a-4850-9433-81e4d17ec5c1" providerId="ADAL" clId="{6A91863D-CA45-43D8-B7E6-3C5139FB04ED}" dt="2020-09-04T07:23:30.657" v="902" actId="404"/>
          <ac:spMkLst>
            <pc:docMk/>
            <pc:sldMk cId="4091177148" sldId="283"/>
            <ac:spMk id="6" creationId="{7604098A-7831-4276-A834-28F25A48D0FA}"/>
          </ac:spMkLst>
        </pc:spChg>
        <pc:spChg chg="mod">
          <ac:chgData name="Bohms, H.M. (Michel)" userId="f0b80a2c-ca6a-4850-9433-81e4d17ec5c1" providerId="ADAL" clId="{6A91863D-CA45-43D8-B7E6-3C5139FB04ED}" dt="2020-09-04T07:22:47.285" v="891" actId="6549"/>
          <ac:spMkLst>
            <pc:docMk/>
            <pc:sldMk cId="4091177148" sldId="283"/>
            <ac:spMk id="7" creationId="{D76B322E-C33B-4E37-BEE2-8A69AAE9332A}"/>
          </ac:spMkLst>
        </pc:spChg>
        <pc:spChg chg="add del mod">
          <ac:chgData name="Bohms, H.M. (Michel)" userId="f0b80a2c-ca6a-4850-9433-81e4d17ec5c1" providerId="ADAL" clId="{6A91863D-CA45-43D8-B7E6-3C5139FB04ED}" dt="2020-09-04T07:23:37.369" v="903" actId="478"/>
          <ac:spMkLst>
            <pc:docMk/>
            <pc:sldMk cId="4091177148" sldId="283"/>
            <ac:spMk id="8" creationId="{6C736D06-D138-439E-90F6-B0BFA3340DB5}"/>
          </ac:spMkLst>
        </pc:spChg>
      </pc:sldChg>
      <pc:sldMasterChg chg="modSp modSldLayout">
        <pc:chgData name="Bohms, H.M. (Michel)" userId="f0b80a2c-ca6a-4850-9433-81e4d17ec5c1" providerId="ADAL" clId="{6A91863D-CA45-43D8-B7E6-3C5139FB04ED}" dt="2020-08-31T12:23:15.540" v="655"/>
        <pc:sldMasterMkLst>
          <pc:docMk/>
          <pc:sldMasterMk cId="2831793803" sldId="2147483648"/>
        </pc:sldMasterMkLst>
        <pc:spChg chg="mod">
          <ac:chgData name="Bohms, H.M. (Michel)" userId="f0b80a2c-ca6a-4850-9433-81e4d17ec5c1" providerId="ADAL" clId="{6A91863D-CA45-43D8-B7E6-3C5139FB04ED}" dt="2020-08-31T12:23:15.361" v="393" actId="790"/>
          <ac:spMkLst>
            <pc:docMk/>
            <pc:sldMasterMk cId="2831793803" sldId="2147483648"/>
            <ac:spMk id="2" creationId="{00000000-0000-0000-0000-000000000000}"/>
          </ac:spMkLst>
        </pc:spChg>
        <pc:spChg chg="mod">
          <ac:chgData name="Bohms, H.M. (Michel)" userId="f0b80a2c-ca6a-4850-9433-81e4d17ec5c1" providerId="ADAL" clId="{6A91863D-CA45-43D8-B7E6-3C5139FB04ED}" dt="2020-08-31T12:23:15.355" v="390" actId="790"/>
          <ac:spMkLst>
            <pc:docMk/>
            <pc:sldMasterMk cId="2831793803" sldId="2147483648"/>
            <ac:spMk id="3" creationId="{00000000-0000-0000-0000-000000000000}"/>
          </ac:spMkLst>
        </pc:spChg>
        <pc:spChg chg="mod">
          <ac:chgData name="Bohms, H.M. (Michel)" userId="f0b80a2c-ca6a-4850-9433-81e4d17ec5c1" providerId="ADAL" clId="{6A91863D-CA45-43D8-B7E6-3C5139FB04ED}" dt="2020-08-31T12:23:15.360" v="392" actId="790"/>
          <ac:spMkLst>
            <pc:docMk/>
            <pc:sldMasterMk cId="2831793803" sldId="2147483648"/>
            <ac:spMk id="4" creationId="{AF8099B3-10E2-46C1-BF04-AE3AD12B9054}"/>
          </ac:spMkLst>
        </pc:spChg>
        <pc:spChg chg="mod">
          <ac:chgData name="Bohms, H.M. (Michel)" userId="f0b80a2c-ca6a-4850-9433-81e4d17ec5c1" providerId="ADAL" clId="{6A91863D-CA45-43D8-B7E6-3C5139FB04ED}" dt="2020-08-31T12:23:15.356" v="391" actId="790"/>
          <ac:spMkLst>
            <pc:docMk/>
            <pc:sldMasterMk cId="2831793803" sldId="2147483648"/>
            <ac:spMk id="6" creationId="{48A9FB6B-5087-4423-A1CA-6D25601F6E77}"/>
          </ac:spMkLst>
        </pc:spChg>
        <pc:spChg chg="mod">
          <ac:chgData name="Bohms, H.M. (Michel)" userId="f0b80a2c-ca6a-4850-9433-81e4d17ec5c1" providerId="ADAL" clId="{6A91863D-CA45-43D8-B7E6-3C5139FB04ED}" dt="2020-08-31T12:23:15.353" v="389" actId="790"/>
          <ac:spMkLst>
            <pc:docMk/>
            <pc:sldMasterMk cId="2831793803" sldId="2147483648"/>
            <ac:spMk id="9" creationId="{CBEA4851-877C-40F6-B8BA-24A4A19AADE4}"/>
          </ac:spMkLst>
        </pc:spChg>
        <pc:sldLayoutChg chg="modSp">
          <pc:chgData name="Bohms, H.M. (Michel)" userId="f0b80a2c-ca6a-4850-9433-81e4d17ec5c1" providerId="ADAL" clId="{6A91863D-CA45-43D8-B7E6-3C5139FB04ED}" dt="2020-08-31T12:23:15.370" v="403"/>
          <pc:sldLayoutMkLst>
            <pc:docMk/>
            <pc:sldMasterMk cId="2831793803" sldId="2147483648"/>
            <pc:sldLayoutMk cId="3445763539" sldId="2147483655"/>
          </pc:sldLayoutMkLst>
          <pc:spChg chg="mod">
            <ac:chgData name="Bohms, H.M. (Michel)" userId="f0b80a2c-ca6a-4850-9433-81e4d17ec5c1" providerId="ADAL" clId="{6A91863D-CA45-43D8-B7E6-3C5139FB04ED}" dt="2020-08-31T12:23:15.370" v="403"/>
            <ac:spMkLst>
              <pc:docMk/>
              <pc:sldMasterMk cId="2831793803" sldId="2147483648"/>
              <pc:sldLayoutMk cId="3445763539" sldId="2147483655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370" v="401" actId="20577"/>
            <ac:spMkLst>
              <pc:docMk/>
              <pc:sldMasterMk cId="2831793803" sldId="2147483648"/>
              <pc:sldLayoutMk cId="3445763539" sldId="2147483655"/>
              <ac:spMk id="7" creationId="{946905A8-314B-47D6-9A70-0C647876EC1C}"/>
            </ac:spMkLst>
          </pc:spChg>
          <pc:spChg chg="mod">
            <ac:chgData name="Bohms, H.M. (Michel)" userId="f0b80a2c-ca6a-4850-9433-81e4d17ec5c1" providerId="ADAL" clId="{6A91863D-CA45-43D8-B7E6-3C5139FB04ED}" dt="2020-08-31T12:23:15.370" v="402"/>
            <ac:spMkLst>
              <pc:docMk/>
              <pc:sldMasterMk cId="2831793803" sldId="2147483648"/>
              <pc:sldLayoutMk cId="3445763539" sldId="2147483655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6A91863D-CA45-43D8-B7E6-3C5139FB04ED}" dt="2020-08-31T12:23:15.365" v="398"/>
            <ac:spMkLst>
              <pc:docMk/>
              <pc:sldMasterMk cId="2831793803" sldId="2147483648"/>
              <pc:sldLayoutMk cId="3445763539" sldId="2147483655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6A91863D-CA45-43D8-B7E6-3C5139FB04ED}" dt="2020-08-31T12:23:15.362" v="395"/>
            <ac:spMkLst>
              <pc:docMk/>
              <pc:sldMasterMk cId="2831793803" sldId="2147483648"/>
              <pc:sldLayoutMk cId="3445763539" sldId="2147483655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6A91863D-CA45-43D8-B7E6-3C5139FB04ED}" dt="2020-08-31T12:23:15.363" v="396"/>
            <ac:spMkLst>
              <pc:docMk/>
              <pc:sldMasterMk cId="2831793803" sldId="2147483648"/>
              <pc:sldLayoutMk cId="3445763539" sldId="2147483655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6A91863D-CA45-43D8-B7E6-3C5139FB04ED}" dt="2020-08-31T12:23:15.362" v="394" actId="790"/>
            <ac:spMkLst>
              <pc:docMk/>
              <pc:sldMasterMk cId="2831793803" sldId="2147483648"/>
              <pc:sldLayoutMk cId="3445763539" sldId="2147483655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6A91863D-CA45-43D8-B7E6-3C5139FB04ED}" dt="2020-08-31T12:23:15.364" v="397" actId="790"/>
            <ac:spMkLst>
              <pc:docMk/>
              <pc:sldMasterMk cId="2831793803" sldId="2147483648"/>
              <pc:sldLayoutMk cId="3445763539" sldId="2147483655"/>
              <ac:spMk id="152" creationId="{FC38A077-DCB9-4498-8DB4-E60250F49476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378" v="422" actId="790"/>
          <pc:sldLayoutMkLst>
            <pc:docMk/>
            <pc:sldMasterMk cId="2831793803" sldId="2147483648"/>
            <pc:sldLayoutMk cId="3942616045" sldId="2147483658"/>
          </pc:sldLayoutMkLst>
          <pc:spChg chg="mod">
            <ac:chgData name="Bohms, H.M. (Michel)" userId="f0b80a2c-ca6a-4850-9433-81e4d17ec5c1" providerId="ADAL" clId="{6A91863D-CA45-43D8-B7E6-3C5139FB04ED}" dt="2020-08-31T12:23:15.372" v="405"/>
            <ac:spMkLst>
              <pc:docMk/>
              <pc:sldMasterMk cId="2831793803" sldId="2147483648"/>
              <pc:sldLayoutMk cId="3942616045" sldId="2147483658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371" v="404" actId="790"/>
            <ac:spMkLst>
              <pc:docMk/>
              <pc:sldMasterMk cId="2831793803" sldId="2147483648"/>
              <pc:sldLayoutMk cId="3942616045" sldId="2147483658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6A91863D-CA45-43D8-B7E6-3C5139FB04ED}" dt="2020-08-31T12:23:15.377" v="421"/>
            <ac:spMkLst>
              <pc:docMk/>
              <pc:sldMasterMk cId="2831793803" sldId="2147483648"/>
              <pc:sldLayoutMk cId="3942616045" sldId="2147483658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6A91863D-CA45-43D8-B7E6-3C5139FB04ED}" dt="2020-08-31T12:23:15.378" v="422" actId="790"/>
            <ac:spMkLst>
              <pc:docMk/>
              <pc:sldMasterMk cId="2831793803" sldId="2147483648"/>
              <pc:sldLayoutMk cId="3942616045" sldId="2147483658"/>
              <ac:spMk id="7" creationId="{B76C25E1-07C9-4424-9735-917EC2818459}"/>
            </ac:spMkLst>
          </pc:spChg>
          <pc:spChg chg="mod">
            <ac:chgData name="Bohms, H.M. (Michel)" userId="f0b80a2c-ca6a-4850-9433-81e4d17ec5c1" providerId="ADAL" clId="{6A91863D-CA45-43D8-B7E6-3C5139FB04ED}" dt="2020-08-31T12:23:15.372" v="406"/>
            <ac:spMkLst>
              <pc:docMk/>
              <pc:sldMasterMk cId="2831793803" sldId="2147483648"/>
              <pc:sldLayoutMk cId="3942616045" sldId="2147483658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6A91863D-CA45-43D8-B7E6-3C5139FB04ED}" dt="2020-08-31T12:23:15.372" v="407"/>
            <ac:spMkLst>
              <pc:docMk/>
              <pc:sldMasterMk cId="2831793803" sldId="2147483648"/>
              <pc:sldLayoutMk cId="3942616045" sldId="2147483658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6A91863D-CA45-43D8-B7E6-3C5139FB04ED}" dt="2020-08-31T12:23:15.373" v="408"/>
            <ac:spMkLst>
              <pc:docMk/>
              <pc:sldMasterMk cId="2831793803" sldId="2147483648"/>
              <pc:sldLayoutMk cId="3942616045" sldId="2147483658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6A91863D-CA45-43D8-B7E6-3C5139FB04ED}" dt="2020-08-31T12:23:15.373" v="409"/>
            <ac:spMkLst>
              <pc:docMk/>
              <pc:sldMasterMk cId="2831793803" sldId="2147483648"/>
              <pc:sldLayoutMk cId="3942616045" sldId="2147483658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6A91863D-CA45-43D8-B7E6-3C5139FB04ED}" dt="2020-08-31T12:23:15.373" v="410"/>
            <ac:spMkLst>
              <pc:docMk/>
              <pc:sldMasterMk cId="2831793803" sldId="2147483648"/>
              <pc:sldLayoutMk cId="3942616045" sldId="2147483658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6A91863D-CA45-43D8-B7E6-3C5139FB04ED}" dt="2020-08-31T12:23:15.374" v="411"/>
            <ac:spMkLst>
              <pc:docMk/>
              <pc:sldMasterMk cId="2831793803" sldId="2147483648"/>
              <pc:sldLayoutMk cId="3942616045" sldId="2147483658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6A91863D-CA45-43D8-B7E6-3C5139FB04ED}" dt="2020-08-31T12:23:15.374" v="412"/>
            <ac:spMkLst>
              <pc:docMk/>
              <pc:sldMasterMk cId="2831793803" sldId="2147483648"/>
              <pc:sldLayoutMk cId="3942616045" sldId="2147483658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6A91863D-CA45-43D8-B7E6-3C5139FB04ED}" dt="2020-08-31T12:23:15.374" v="413"/>
            <ac:spMkLst>
              <pc:docMk/>
              <pc:sldMasterMk cId="2831793803" sldId="2147483648"/>
              <pc:sldLayoutMk cId="3942616045" sldId="2147483658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6A91863D-CA45-43D8-B7E6-3C5139FB04ED}" dt="2020-08-31T12:23:15.375" v="414"/>
            <ac:spMkLst>
              <pc:docMk/>
              <pc:sldMasterMk cId="2831793803" sldId="2147483648"/>
              <pc:sldLayoutMk cId="3942616045" sldId="2147483658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6A91863D-CA45-43D8-B7E6-3C5139FB04ED}" dt="2020-08-31T12:23:15.375" v="415"/>
            <ac:spMkLst>
              <pc:docMk/>
              <pc:sldMasterMk cId="2831793803" sldId="2147483648"/>
              <pc:sldLayoutMk cId="3942616045" sldId="2147483658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6A91863D-CA45-43D8-B7E6-3C5139FB04ED}" dt="2020-08-31T12:23:15.375" v="416"/>
            <ac:spMkLst>
              <pc:docMk/>
              <pc:sldMasterMk cId="2831793803" sldId="2147483648"/>
              <pc:sldLayoutMk cId="3942616045" sldId="2147483658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6A91863D-CA45-43D8-B7E6-3C5139FB04ED}" dt="2020-08-31T12:23:15.375" v="417"/>
            <ac:spMkLst>
              <pc:docMk/>
              <pc:sldMasterMk cId="2831793803" sldId="2147483648"/>
              <pc:sldLayoutMk cId="3942616045" sldId="2147483658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6A91863D-CA45-43D8-B7E6-3C5139FB04ED}" dt="2020-08-31T12:23:15.376" v="418"/>
            <ac:spMkLst>
              <pc:docMk/>
              <pc:sldMasterMk cId="2831793803" sldId="2147483648"/>
              <pc:sldLayoutMk cId="3942616045" sldId="2147483658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6A91863D-CA45-43D8-B7E6-3C5139FB04ED}" dt="2020-08-31T12:23:15.376" v="419"/>
            <ac:spMkLst>
              <pc:docMk/>
              <pc:sldMasterMk cId="2831793803" sldId="2147483648"/>
              <pc:sldLayoutMk cId="3942616045" sldId="2147483658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6A91863D-CA45-43D8-B7E6-3C5139FB04ED}" dt="2020-08-31T12:23:15.376" v="420"/>
            <ac:spMkLst>
              <pc:docMk/>
              <pc:sldMasterMk cId="2831793803" sldId="2147483648"/>
              <pc:sldLayoutMk cId="3942616045" sldId="2147483658"/>
              <ac:spMk id="144" creationId="{5863A4F4-EC3F-4D3A-BA06-224079A5A54A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43" v="521" actId="790"/>
          <pc:sldLayoutMkLst>
            <pc:docMk/>
            <pc:sldMasterMk cId="2831793803" sldId="2147483648"/>
            <pc:sldLayoutMk cId="2365139012" sldId="2147483659"/>
          </pc:sldLayoutMkLst>
          <pc:spChg chg="mod">
            <ac:chgData name="Bohms, H.M. (Michel)" userId="f0b80a2c-ca6a-4850-9433-81e4d17ec5c1" providerId="ADAL" clId="{6A91863D-CA45-43D8-B7E6-3C5139FB04ED}" dt="2020-08-31T12:23:15.441" v="518" actId="790"/>
            <ac:spMkLst>
              <pc:docMk/>
              <pc:sldMasterMk cId="2831793803" sldId="2147483648"/>
              <pc:sldLayoutMk cId="2365139012" sldId="2147483659"/>
              <ac:spMk id="2" creationId="{CF2C8389-F9C2-4D34-9675-D3F1B363A614}"/>
            </ac:spMkLst>
          </pc:spChg>
          <pc:spChg chg="mod">
            <ac:chgData name="Bohms, H.M. (Michel)" userId="f0b80a2c-ca6a-4850-9433-81e4d17ec5c1" providerId="ADAL" clId="{6A91863D-CA45-43D8-B7E6-3C5139FB04ED}" dt="2020-08-31T12:23:15.440" v="517" actId="790"/>
            <ac:spMkLst>
              <pc:docMk/>
              <pc:sldMasterMk cId="2831793803" sldId="2147483648"/>
              <pc:sldLayoutMk cId="2365139012" sldId="2147483659"/>
              <ac:spMk id="3" creationId="{2B7207A5-0C51-46E7-8409-7885FAC1D3DA}"/>
            </ac:spMkLst>
          </pc:spChg>
          <pc:spChg chg="mod">
            <ac:chgData name="Bohms, H.M. (Michel)" userId="f0b80a2c-ca6a-4850-9433-81e4d17ec5c1" providerId="ADAL" clId="{6A91863D-CA45-43D8-B7E6-3C5139FB04ED}" dt="2020-08-31T12:23:15.443" v="521" actId="790"/>
            <ac:spMkLst>
              <pc:docMk/>
              <pc:sldMasterMk cId="2831793803" sldId="2147483648"/>
              <pc:sldLayoutMk cId="2365139012" sldId="2147483659"/>
              <ac:spMk id="4" creationId="{48454818-E505-4904-8E1D-0EC8FDC7BD38}"/>
            </ac:spMkLst>
          </pc:spChg>
          <pc:spChg chg="mod">
            <ac:chgData name="Bohms, H.M. (Michel)" userId="f0b80a2c-ca6a-4850-9433-81e4d17ec5c1" providerId="ADAL" clId="{6A91863D-CA45-43D8-B7E6-3C5139FB04ED}" dt="2020-08-31T12:23:15.442" v="520" actId="790"/>
            <ac:spMkLst>
              <pc:docMk/>
              <pc:sldMasterMk cId="2831793803" sldId="2147483648"/>
              <pc:sldLayoutMk cId="2365139012" sldId="2147483659"/>
              <ac:spMk id="5" creationId="{A3A6F5FC-F7A7-4338-872F-3F8BF725E3A4}"/>
            </ac:spMkLst>
          </pc:spChg>
          <pc:spChg chg="mod">
            <ac:chgData name="Bohms, H.M. (Michel)" userId="f0b80a2c-ca6a-4850-9433-81e4d17ec5c1" providerId="ADAL" clId="{6A91863D-CA45-43D8-B7E6-3C5139FB04ED}" dt="2020-08-31T12:23:15.436" v="514" actId="790"/>
            <ac:spMkLst>
              <pc:docMk/>
              <pc:sldMasterMk cId="2831793803" sldId="2147483648"/>
              <pc:sldLayoutMk cId="2365139012" sldId="2147483659"/>
              <ac:spMk id="12" creationId="{8BD98969-41D6-49E7-8A6D-7119EAC93FB3}"/>
            </ac:spMkLst>
          </pc:spChg>
          <pc:spChg chg="mod">
            <ac:chgData name="Bohms, H.M. (Michel)" userId="f0b80a2c-ca6a-4850-9433-81e4d17ec5c1" providerId="ADAL" clId="{6A91863D-CA45-43D8-B7E6-3C5139FB04ED}" dt="2020-08-31T12:23:15.442" v="519" actId="790"/>
            <ac:spMkLst>
              <pc:docMk/>
              <pc:sldMasterMk cId="2831793803" sldId="2147483648"/>
              <pc:sldLayoutMk cId="2365139012" sldId="2147483659"/>
              <ac:spMk id="13" creationId="{E7103454-A8D4-4EB6-8BE7-429690CF0791}"/>
            </ac:spMkLst>
          </pc:spChg>
          <pc:spChg chg="mod">
            <ac:chgData name="Bohms, H.M. (Michel)" userId="f0b80a2c-ca6a-4850-9433-81e4d17ec5c1" providerId="ADAL" clId="{6A91863D-CA45-43D8-B7E6-3C5139FB04ED}" dt="2020-08-31T12:23:15.435" v="513" actId="790"/>
            <ac:spMkLst>
              <pc:docMk/>
              <pc:sldMasterMk cId="2831793803" sldId="2147483648"/>
              <pc:sldLayoutMk cId="2365139012" sldId="2147483659"/>
              <ac:spMk id="14" creationId="{63F6DBDF-45EF-45F4-B45A-E829981AB849}"/>
            </ac:spMkLst>
          </pc:spChg>
          <pc:spChg chg="mod">
            <ac:chgData name="Bohms, H.M. (Michel)" userId="f0b80a2c-ca6a-4850-9433-81e4d17ec5c1" providerId="ADAL" clId="{6A91863D-CA45-43D8-B7E6-3C5139FB04ED}" dt="2020-08-31T12:23:15.438" v="515" actId="790"/>
            <ac:spMkLst>
              <pc:docMk/>
              <pc:sldMasterMk cId="2831793803" sldId="2147483648"/>
              <pc:sldLayoutMk cId="2365139012" sldId="2147483659"/>
              <ac:spMk id="17" creationId="{88E18419-1C58-41CE-97BB-2A5F5D6DB9F2}"/>
            </ac:spMkLst>
          </pc:spChg>
          <pc:spChg chg="mod">
            <ac:chgData name="Bohms, H.M. (Michel)" userId="f0b80a2c-ca6a-4850-9433-81e4d17ec5c1" providerId="ADAL" clId="{6A91863D-CA45-43D8-B7E6-3C5139FB04ED}" dt="2020-08-31T12:23:15.439" v="516" actId="790"/>
            <ac:spMkLst>
              <pc:docMk/>
              <pc:sldMasterMk cId="2831793803" sldId="2147483648"/>
              <pc:sldLayoutMk cId="2365139012" sldId="2147483659"/>
              <ac:spMk id="146" creationId="{37D9BEDA-95C5-4F02-84C8-119FE3496BD4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34" v="512" actId="790"/>
          <pc:sldLayoutMkLst>
            <pc:docMk/>
            <pc:sldMasterMk cId="2831793803" sldId="2147483648"/>
            <pc:sldLayoutMk cId="2552641140" sldId="2147483660"/>
          </pc:sldLayoutMkLst>
          <pc:spChg chg="mod">
            <ac:chgData name="Bohms, H.M. (Michel)" userId="f0b80a2c-ca6a-4850-9433-81e4d17ec5c1" providerId="ADAL" clId="{6A91863D-CA45-43D8-B7E6-3C5139FB04ED}" dt="2020-08-31T12:23:15.432" v="509" actId="790"/>
            <ac:spMkLst>
              <pc:docMk/>
              <pc:sldMasterMk cId="2831793803" sldId="2147483648"/>
              <pc:sldLayoutMk cId="2552641140" sldId="2147483660"/>
              <ac:spMk id="2" creationId="{7F9C49C4-AF35-4216-8F31-B02A1075D709}"/>
            </ac:spMkLst>
          </pc:spChg>
          <pc:spChg chg="mod">
            <ac:chgData name="Bohms, H.M. (Michel)" userId="f0b80a2c-ca6a-4850-9433-81e4d17ec5c1" providerId="ADAL" clId="{6A91863D-CA45-43D8-B7E6-3C5139FB04ED}" dt="2020-08-31T12:23:15.431" v="508" actId="790"/>
            <ac:spMkLst>
              <pc:docMk/>
              <pc:sldMasterMk cId="2831793803" sldId="2147483648"/>
              <pc:sldLayoutMk cId="2552641140" sldId="2147483660"/>
              <ac:spMk id="3" creationId="{0D430EB3-20C6-47BB-9818-57BF558573B7}"/>
            </ac:spMkLst>
          </pc:spChg>
          <pc:spChg chg="mod">
            <ac:chgData name="Bohms, H.M. (Michel)" userId="f0b80a2c-ca6a-4850-9433-81e4d17ec5c1" providerId="ADAL" clId="{6A91863D-CA45-43D8-B7E6-3C5139FB04ED}" dt="2020-08-31T12:23:15.434" v="512" actId="790"/>
            <ac:spMkLst>
              <pc:docMk/>
              <pc:sldMasterMk cId="2831793803" sldId="2147483648"/>
              <pc:sldLayoutMk cId="2552641140" sldId="2147483660"/>
              <ac:spMk id="4" creationId="{6A952A4A-6DE1-4FA7-9400-FBA9170B406B}"/>
            </ac:spMkLst>
          </pc:spChg>
          <pc:spChg chg="mod">
            <ac:chgData name="Bohms, H.M. (Michel)" userId="f0b80a2c-ca6a-4850-9433-81e4d17ec5c1" providerId="ADAL" clId="{6A91863D-CA45-43D8-B7E6-3C5139FB04ED}" dt="2020-08-31T12:23:15.434" v="511" actId="790"/>
            <ac:spMkLst>
              <pc:docMk/>
              <pc:sldMasterMk cId="2831793803" sldId="2147483648"/>
              <pc:sldLayoutMk cId="2552641140" sldId="2147483660"/>
              <ac:spMk id="5" creationId="{E3AE8D94-FBEC-45F4-9E29-E69D7A23752F}"/>
            </ac:spMkLst>
          </pc:spChg>
          <pc:spChg chg="mod">
            <ac:chgData name="Bohms, H.M. (Michel)" userId="f0b80a2c-ca6a-4850-9433-81e4d17ec5c1" providerId="ADAL" clId="{6A91863D-CA45-43D8-B7E6-3C5139FB04ED}" dt="2020-08-31T12:23:15.433" v="510" actId="790"/>
            <ac:spMkLst>
              <pc:docMk/>
              <pc:sldMasterMk cId="2831793803" sldId="2147483648"/>
              <pc:sldLayoutMk cId="2552641140" sldId="2147483660"/>
              <ac:spMk id="11" creationId="{49A542DA-75FE-4413-AC0E-7C8134E2722B}"/>
            </ac:spMkLst>
          </pc:spChg>
          <pc:spChg chg="mod">
            <ac:chgData name="Bohms, H.M. (Michel)" userId="f0b80a2c-ca6a-4850-9433-81e4d17ec5c1" providerId="ADAL" clId="{6A91863D-CA45-43D8-B7E6-3C5139FB04ED}" dt="2020-08-31T12:23:15.427" v="504" actId="790"/>
            <ac:spMkLst>
              <pc:docMk/>
              <pc:sldMasterMk cId="2831793803" sldId="2147483648"/>
              <pc:sldLayoutMk cId="2552641140" sldId="2147483660"/>
              <ac:spMk id="120" creationId="{4554CBC1-67C3-40B3-B69E-583693464CAB}"/>
            </ac:spMkLst>
          </pc:spChg>
          <pc:spChg chg="mod">
            <ac:chgData name="Bohms, H.M. (Michel)" userId="f0b80a2c-ca6a-4850-9433-81e4d17ec5c1" providerId="ADAL" clId="{6A91863D-CA45-43D8-B7E6-3C5139FB04ED}" dt="2020-08-31T12:23:15.428" v="505" actId="790"/>
            <ac:spMkLst>
              <pc:docMk/>
              <pc:sldMasterMk cId="2831793803" sldId="2147483648"/>
              <pc:sldLayoutMk cId="2552641140" sldId="2147483660"/>
              <ac:spMk id="149" creationId="{E909BB5C-4BBE-4A17-B7C9-9421049DFC83}"/>
            </ac:spMkLst>
          </pc:spChg>
          <pc:spChg chg="mod">
            <ac:chgData name="Bohms, H.M. (Michel)" userId="f0b80a2c-ca6a-4850-9433-81e4d17ec5c1" providerId="ADAL" clId="{6A91863D-CA45-43D8-B7E6-3C5139FB04ED}" dt="2020-08-31T12:23:15.430" v="507" actId="790"/>
            <ac:spMkLst>
              <pc:docMk/>
              <pc:sldMasterMk cId="2831793803" sldId="2147483648"/>
              <pc:sldLayoutMk cId="2552641140" sldId="2147483660"/>
              <ac:spMk id="188" creationId="{0913F88F-D24E-4B05-A0C4-5702DF7B6B07}"/>
            </ac:spMkLst>
          </pc:spChg>
          <pc:spChg chg="mod">
            <ac:chgData name="Bohms, H.M. (Michel)" userId="f0b80a2c-ca6a-4850-9433-81e4d17ec5c1" providerId="ADAL" clId="{6A91863D-CA45-43D8-B7E6-3C5139FB04ED}" dt="2020-08-31T12:23:15.428" v="506" actId="790"/>
            <ac:spMkLst>
              <pc:docMk/>
              <pc:sldMasterMk cId="2831793803" sldId="2147483648"/>
              <pc:sldLayoutMk cId="2552641140" sldId="2147483660"/>
              <ac:spMk id="194" creationId="{F2F8D9C1-29CC-4621-BC21-3CB89DBCB581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26" v="503" actId="790"/>
          <pc:sldLayoutMkLst>
            <pc:docMk/>
            <pc:sldMasterMk cId="2831793803" sldId="2147483648"/>
            <pc:sldLayoutMk cId="2535154168" sldId="2147483661"/>
          </pc:sldLayoutMkLst>
          <pc:spChg chg="mod">
            <ac:chgData name="Bohms, H.M. (Michel)" userId="f0b80a2c-ca6a-4850-9433-81e4d17ec5c1" providerId="ADAL" clId="{6A91863D-CA45-43D8-B7E6-3C5139FB04ED}" dt="2020-08-31T12:23:15.424" v="500" actId="790"/>
            <ac:spMkLst>
              <pc:docMk/>
              <pc:sldMasterMk cId="2831793803" sldId="2147483648"/>
              <pc:sldLayoutMk cId="2535154168" sldId="2147483661"/>
              <ac:spMk id="2" creationId="{85E5B63B-737B-4ED0-9D1C-6EF631E4C587}"/>
            </ac:spMkLst>
          </pc:spChg>
          <pc:spChg chg="mod">
            <ac:chgData name="Bohms, H.M. (Michel)" userId="f0b80a2c-ca6a-4850-9433-81e4d17ec5c1" providerId="ADAL" clId="{6A91863D-CA45-43D8-B7E6-3C5139FB04ED}" dt="2020-08-31T12:23:15.423" v="499" actId="790"/>
            <ac:spMkLst>
              <pc:docMk/>
              <pc:sldMasterMk cId="2831793803" sldId="2147483648"/>
              <pc:sldLayoutMk cId="2535154168" sldId="2147483661"/>
              <ac:spMk id="3" creationId="{ED12B838-4EBF-44B3-96A3-36FE4C106877}"/>
            </ac:spMkLst>
          </pc:spChg>
          <pc:spChg chg="mod">
            <ac:chgData name="Bohms, H.M. (Michel)" userId="f0b80a2c-ca6a-4850-9433-81e4d17ec5c1" providerId="ADAL" clId="{6A91863D-CA45-43D8-B7E6-3C5139FB04ED}" dt="2020-08-31T12:23:15.425" v="502" actId="790"/>
            <ac:spMkLst>
              <pc:docMk/>
              <pc:sldMasterMk cId="2831793803" sldId="2147483648"/>
              <pc:sldLayoutMk cId="2535154168" sldId="2147483661"/>
              <ac:spMk id="4" creationId="{EBFCA198-B405-434C-BDB0-38D5BBFCB906}"/>
            </ac:spMkLst>
          </pc:spChg>
          <pc:spChg chg="mod">
            <ac:chgData name="Bohms, H.M. (Michel)" userId="f0b80a2c-ca6a-4850-9433-81e4d17ec5c1" providerId="ADAL" clId="{6A91863D-CA45-43D8-B7E6-3C5139FB04ED}" dt="2020-08-31T12:23:15.426" v="503" actId="790"/>
            <ac:spMkLst>
              <pc:docMk/>
              <pc:sldMasterMk cId="2831793803" sldId="2147483648"/>
              <pc:sldLayoutMk cId="2535154168" sldId="2147483661"/>
              <ac:spMk id="5" creationId="{F4AF4ABD-9BE3-4169-8C0E-38D0E168EEB9}"/>
            </ac:spMkLst>
          </pc:spChg>
          <pc:spChg chg="mod">
            <ac:chgData name="Bohms, H.M. (Michel)" userId="f0b80a2c-ca6a-4850-9433-81e4d17ec5c1" providerId="ADAL" clId="{6A91863D-CA45-43D8-B7E6-3C5139FB04ED}" dt="2020-08-31T12:23:15.425" v="501" actId="790"/>
            <ac:spMkLst>
              <pc:docMk/>
              <pc:sldMasterMk cId="2831793803" sldId="2147483648"/>
              <pc:sldLayoutMk cId="2535154168" sldId="2147483661"/>
              <ac:spMk id="14" creationId="{45D054C6-955F-4524-B419-8433FE6D93D0}"/>
            </ac:spMkLst>
          </pc:spChg>
          <pc:spChg chg="mod">
            <ac:chgData name="Bohms, H.M. (Michel)" userId="f0b80a2c-ca6a-4850-9433-81e4d17ec5c1" providerId="ADAL" clId="{6A91863D-CA45-43D8-B7E6-3C5139FB04ED}" dt="2020-08-31T12:23:15.422" v="498" actId="790"/>
            <ac:spMkLst>
              <pc:docMk/>
              <pc:sldMasterMk cId="2831793803" sldId="2147483648"/>
              <pc:sldLayoutMk cId="2535154168" sldId="2147483661"/>
              <ac:spMk id="15" creationId="{9FDA7449-64DA-4D83-8198-E1195E045EAA}"/>
            </ac:spMkLst>
          </pc:spChg>
          <pc:spChg chg="mod">
            <ac:chgData name="Bohms, H.M. (Michel)" userId="f0b80a2c-ca6a-4850-9433-81e4d17ec5c1" providerId="ADAL" clId="{6A91863D-CA45-43D8-B7E6-3C5139FB04ED}" dt="2020-08-31T12:23:15.418" v="495" actId="790"/>
            <ac:spMkLst>
              <pc:docMk/>
              <pc:sldMasterMk cId="2831793803" sldId="2147483648"/>
              <pc:sldLayoutMk cId="2535154168" sldId="2147483661"/>
              <ac:spMk id="88" creationId="{8D3ABCD5-39BE-458B-B7CF-6498BB983A72}"/>
            </ac:spMkLst>
          </pc:spChg>
          <pc:spChg chg="mod">
            <ac:chgData name="Bohms, H.M. (Michel)" userId="f0b80a2c-ca6a-4850-9433-81e4d17ec5c1" providerId="ADAL" clId="{6A91863D-CA45-43D8-B7E6-3C5139FB04ED}" dt="2020-08-31T12:23:15.419" v="496" actId="790"/>
            <ac:spMkLst>
              <pc:docMk/>
              <pc:sldMasterMk cId="2831793803" sldId="2147483648"/>
              <pc:sldLayoutMk cId="2535154168" sldId="2147483661"/>
              <ac:spMk id="151" creationId="{5CFE7F97-2109-4DE1-997E-438DDA5BA466}"/>
            </ac:spMkLst>
          </pc:spChg>
          <pc:spChg chg="mod">
            <ac:chgData name="Bohms, H.M. (Michel)" userId="f0b80a2c-ca6a-4850-9433-81e4d17ec5c1" providerId="ADAL" clId="{6A91863D-CA45-43D8-B7E6-3C5139FB04ED}" dt="2020-08-31T12:23:15.420" v="497" actId="790"/>
            <ac:spMkLst>
              <pc:docMk/>
              <pc:sldMasterMk cId="2831793803" sldId="2147483648"/>
              <pc:sldLayoutMk cId="2535154168" sldId="2147483661"/>
              <ac:spMk id="200" creationId="{CF022E84-EA7B-4026-848E-672D4DD41118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50" v="532" actId="790"/>
          <pc:sldLayoutMkLst>
            <pc:docMk/>
            <pc:sldMasterMk cId="2831793803" sldId="2147483648"/>
            <pc:sldLayoutMk cId="3394394779" sldId="2147483673"/>
          </pc:sldLayoutMkLst>
          <pc:spChg chg="mod">
            <ac:chgData name="Bohms, H.M. (Michel)" userId="f0b80a2c-ca6a-4850-9433-81e4d17ec5c1" providerId="ADAL" clId="{6A91863D-CA45-43D8-B7E6-3C5139FB04ED}" dt="2020-08-31T12:23:15.449" v="529" actId="790"/>
            <ac:spMkLst>
              <pc:docMk/>
              <pc:sldMasterMk cId="2831793803" sldId="2147483648"/>
              <pc:sldLayoutMk cId="3394394779" sldId="2147483673"/>
              <ac:spMk id="2" creationId="{15E3676A-D700-48A0-9803-EC20262D46E9}"/>
            </ac:spMkLst>
          </pc:spChg>
          <pc:spChg chg="mod">
            <ac:chgData name="Bohms, H.M. (Michel)" userId="f0b80a2c-ca6a-4850-9433-81e4d17ec5c1" providerId="ADAL" clId="{6A91863D-CA45-43D8-B7E6-3C5139FB04ED}" dt="2020-08-31T12:23:15.448" v="528" actId="790"/>
            <ac:spMkLst>
              <pc:docMk/>
              <pc:sldMasterMk cId="2831793803" sldId="2147483648"/>
              <pc:sldLayoutMk cId="3394394779" sldId="2147483673"/>
              <ac:spMk id="3" creationId="{48DD1861-5D02-4224-9D47-C736F5593874}"/>
            </ac:spMkLst>
          </pc:spChg>
          <pc:spChg chg="mod">
            <ac:chgData name="Bohms, H.M. (Michel)" userId="f0b80a2c-ca6a-4850-9433-81e4d17ec5c1" providerId="ADAL" clId="{6A91863D-CA45-43D8-B7E6-3C5139FB04ED}" dt="2020-08-31T12:23:15.450" v="531" actId="790"/>
            <ac:spMkLst>
              <pc:docMk/>
              <pc:sldMasterMk cId="2831793803" sldId="2147483648"/>
              <pc:sldLayoutMk cId="3394394779" sldId="2147483673"/>
              <ac:spMk id="4" creationId="{291F2DBB-1D04-4179-B672-36006C97FF23}"/>
            </ac:spMkLst>
          </pc:spChg>
          <pc:spChg chg="mod">
            <ac:chgData name="Bohms, H.M. (Michel)" userId="f0b80a2c-ca6a-4850-9433-81e4d17ec5c1" providerId="ADAL" clId="{6A91863D-CA45-43D8-B7E6-3C5139FB04ED}" dt="2020-08-31T12:23:15.450" v="532" actId="790"/>
            <ac:spMkLst>
              <pc:docMk/>
              <pc:sldMasterMk cId="2831793803" sldId="2147483648"/>
              <pc:sldLayoutMk cId="3394394779" sldId="2147483673"/>
              <ac:spMk id="5" creationId="{965416B3-920C-4BAE-984B-03DA41F0D067}"/>
            </ac:spMkLst>
          </pc:spChg>
          <pc:spChg chg="mod">
            <ac:chgData name="Bohms, H.M. (Michel)" userId="f0b80a2c-ca6a-4850-9433-81e4d17ec5c1" providerId="ADAL" clId="{6A91863D-CA45-43D8-B7E6-3C5139FB04ED}" dt="2020-08-31T12:23:15.444" v="523" actId="790"/>
            <ac:spMkLst>
              <pc:docMk/>
              <pc:sldMasterMk cId="2831793803" sldId="2147483648"/>
              <pc:sldLayoutMk cId="3394394779" sldId="2147483673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6A91863D-CA45-43D8-B7E6-3C5139FB04ED}" dt="2020-08-31T12:23:15.449" v="530"/>
            <ac:spMkLst>
              <pc:docMk/>
              <pc:sldMasterMk cId="2831793803" sldId="2147483648"/>
              <pc:sldLayoutMk cId="3394394779" sldId="2147483673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6A91863D-CA45-43D8-B7E6-3C5139FB04ED}" dt="2020-08-31T12:23:15.444" v="522" actId="790"/>
            <ac:spMkLst>
              <pc:docMk/>
              <pc:sldMasterMk cId="2831793803" sldId="2147483648"/>
              <pc:sldLayoutMk cId="3394394779" sldId="2147483673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6A91863D-CA45-43D8-B7E6-3C5139FB04ED}" dt="2020-08-31T12:23:15.445" v="524" actId="790"/>
            <ac:spMkLst>
              <pc:docMk/>
              <pc:sldMasterMk cId="2831793803" sldId="2147483648"/>
              <pc:sldLayoutMk cId="3394394779" sldId="2147483673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6A91863D-CA45-43D8-B7E6-3C5139FB04ED}" dt="2020-08-31T12:23:15.445" v="525" actId="790"/>
            <ac:spMkLst>
              <pc:docMk/>
              <pc:sldMasterMk cId="2831793803" sldId="2147483648"/>
              <pc:sldLayoutMk cId="3394394779" sldId="2147483673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6A91863D-CA45-43D8-B7E6-3C5139FB04ED}" dt="2020-08-31T12:23:15.446" v="526" actId="790"/>
            <ac:spMkLst>
              <pc:docMk/>
              <pc:sldMasterMk cId="2831793803" sldId="2147483648"/>
              <pc:sldLayoutMk cId="3394394779" sldId="2147483673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6A91863D-CA45-43D8-B7E6-3C5139FB04ED}" dt="2020-08-31T12:23:15.447" v="527" actId="790"/>
            <ac:spMkLst>
              <pc:docMk/>
              <pc:sldMasterMk cId="2831793803" sldId="2147483648"/>
              <pc:sldLayoutMk cId="3394394779" sldId="2147483673"/>
              <ac:spMk id="28" creationId="{55C5D643-B0DA-4055-86A8-0F037C18CC31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537" v="648" actId="790"/>
          <pc:sldLayoutMkLst>
            <pc:docMk/>
            <pc:sldMasterMk cId="2831793803" sldId="2147483648"/>
            <pc:sldLayoutMk cId="850400382" sldId="2147483675"/>
          </pc:sldLayoutMkLst>
          <pc:spChg chg="mod">
            <ac:chgData name="Bohms, H.M. (Michel)" userId="f0b80a2c-ca6a-4850-9433-81e4d17ec5c1" providerId="ADAL" clId="{6A91863D-CA45-43D8-B7E6-3C5139FB04ED}" dt="2020-08-31T12:23:15.535" v="645" actId="790"/>
            <ac:spMkLst>
              <pc:docMk/>
              <pc:sldMasterMk cId="2831793803" sldId="2147483648"/>
              <pc:sldLayoutMk cId="850400382" sldId="2147483675"/>
              <ac:spMk id="2" creationId="{39C59A2A-E932-4F20-ADBB-B7C76E26CBDC}"/>
            </ac:spMkLst>
          </pc:spChg>
          <pc:spChg chg="mod">
            <ac:chgData name="Bohms, H.M. (Michel)" userId="f0b80a2c-ca6a-4850-9433-81e4d17ec5c1" providerId="ADAL" clId="{6A91863D-CA45-43D8-B7E6-3C5139FB04ED}" dt="2020-08-31T12:23:15.534" v="644" actId="790"/>
            <ac:spMkLst>
              <pc:docMk/>
              <pc:sldMasterMk cId="2831793803" sldId="2147483648"/>
              <pc:sldLayoutMk cId="850400382" sldId="2147483675"/>
              <ac:spMk id="3" creationId="{408CC563-ED69-4242-A700-66F529F00277}"/>
            </ac:spMkLst>
          </pc:spChg>
          <pc:spChg chg="mod">
            <ac:chgData name="Bohms, H.M. (Michel)" userId="f0b80a2c-ca6a-4850-9433-81e4d17ec5c1" providerId="ADAL" clId="{6A91863D-CA45-43D8-B7E6-3C5139FB04ED}" dt="2020-08-31T12:23:15.537" v="648" actId="790"/>
            <ac:spMkLst>
              <pc:docMk/>
              <pc:sldMasterMk cId="2831793803" sldId="2147483648"/>
              <pc:sldLayoutMk cId="850400382" sldId="2147483675"/>
              <ac:spMk id="4" creationId="{6AECE4D2-C71C-4DB5-AD69-41722E541D36}"/>
            </ac:spMkLst>
          </pc:spChg>
          <pc:spChg chg="mod">
            <ac:chgData name="Bohms, H.M. (Michel)" userId="f0b80a2c-ca6a-4850-9433-81e4d17ec5c1" providerId="ADAL" clId="{6A91863D-CA45-43D8-B7E6-3C5139FB04ED}" dt="2020-08-31T12:23:15.536" v="647" actId="790"/>
            <ac:spMkLst>
              <pc:docMk/>
              <pc:sldMasterMk cId="2831793803" sldId="2147483648"/>
              <pc:sldLayoutMk cId="850400382" sldId="2147483675"/>
              <ac:spMk id="5" creationId="{FF216664-7142-48FA-801A-A233888EAFDD}"/>
            </ac:spMkLst>
          </pc:spChg>
          <pc:spChg chg="mod">
            <ac:chgData name="Bohms, H.M. (Michel)" userId="f0b80a2c-ca6a-4850-9433-81e4d17ec5c1" providerId="ADAL" clId="{6A91863D-CA45-43D8-B7E6-3C5139FB04ED}" dt="2020-08-31T12:23:15.530" v="634"/>
            <ac:spMkLst>
              <pc:docMk/>
              <pc:sldMasterMk cId="2831793803" sldId="2147483648"/>
              <pc:sldLayoutMk cId="850400382" sldId="2147483675"/>
              <ac:spMk id="22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536" v="646" actId="790"/>
            <ac:spMkLst>
              <pc:docMk/>
              <pc:sldMasterMk cId="2831793803" sldId="2147483648"/>
              <pc:sldLayoutMk cId="850400382" sldId="2147483675"/>
              <ac:spMk id="64" creationId="{9E282118-5AF8-446A-9FD3-768DDD6BCEAE}"/>
            </ac:spMkLst>
          </pc:spChg>
          <pc:spChg chg="mod">
            <ac:chgData name="Bohms, H.M. (Michel)" userId="f0b80a2c-ca6a-4850-9433-81e4d17ec5c1" providerId="ADAL" clId="{6A91863D-CA45-43D8-B7E6-3C5139FB04ED}" dt="2020-08-31T12:23:15.525" v="622"/>
            <ac:spMkLst>
              <pc:docMk/>
              <pc:sldMasterMk cId="2831793803" sldId="2147483648"/>
              <pc:sldLayoutMk cId="850400382" sldId="2147483675"/>
              <ac:spMk id="101" creationId="{FA3930DD-DC22-421B-8B5C-ECC612505626}"/>
            </ac:spMkLst>
          </pc:spChg>
          <pc:spChg chg="mod">
            <ac:chgData name="Bohms, H.M. (Michel)" userId="f0b80a2c-ca6a-4850-9433-81e4d17ec5c1" providerId="ADAL" clId="{6A91863D-CA45-43D8-B7E6-3C5139FB04ED}" dt="2020-08-31T12:23:15.529" v="632" actId="790"/>
            <ac:spMkLst>
              <pc:docMk/>
              <pc:sldMasterMk cId="2831793803" sldId="2147483648"/>
              <pc:sldLayoutMk cId="850400382" sldId="2147483675"/>
              <ac:spMk id="103" creationId="{82DED694-965C-41F6-8334-D160E5CDFC49}"/>
            </ac:spMkLst>
          </pc:spChg>
          <pc:spChg chg="mod">
            <ac:chgData name="Bohms, H.M. (Michel)" userId="f0b80a2c-ca6a-4850-9433-81e4d17ec5c1" providerId="ADAL" clId="{6A91863D-CA45-43D8-B7E6-3C5139FB04ED}" dt="2020-08-31T12:23:15.526" v="623"/>
            <ac:spMkLst>
              <pc:docMk/>
              <pc:sldMasterMk cId="2831793803" sldId="2147483648"/>
              <pc:sldLayoutMk cId="850400382" sldId="2147483675"/>
              <ac:spMk id="104" creationId="{253B405D-F1AB-4817-B270-7BFFD3F3045F}"/>
            </ac:spMkLst>
          </pc:spChg>
          <pc:spChg chg="mod">
            <ac:chgData name="Bohms, H.M. (Michel)" userId="f0b80a2c-ca6a-4850-9433-81e4d17ec5c1" providerId="ADAL" clId="{6A91863D-CA45-43D8-B7E6-3C5139FB04ED}" dt="2020-08-31T12:23:15.526" v="624"/>
            <ac:spMkLst>
              <pc:docMk/>
              <pc:sldMasterMk cId="2831793803" sldId="2147483648"/>
              <pc:sldLayoutMk cId="850400382" sldId="2147483675"/>
              <ac:spMk id="105" creationId="{D06D2B9A-2824-4C51-AC31-7B8A2F099D2A}"/>
            </ac:spMkLst>
          </pc:spChg>
          <pc:spChg chg="mod">
            <ac:chgData name="Bohms, H.M. (Michel)" userId="f0b80a2c-ca6a-4850-9433-81e4d17ec5c1" providerId="ADAL" clId="{6A91863D-CA45-43D8-B7E6-3C5139FB04ED}" dt="2020-08-31T12:23:15.527" v="625"/>
            <ac:spMkLst>
              <pc:docMk/>
              <pc:sldMasterMk cId="2831793803" sldId="2147483648"/>
              <pc:sldLayoutMk cId="850400382" sldId="2147483675"/>
              <ac:spMk id="106" creationId="{2CBB626D-CD15-4693-8763-41BAEE5BF1E1}"/>
            </ac:spMkLst>
          </pc:spChg>
          <pc:spChg chg="mod">
            <ac:chgData name="Bohms, H.M. (Michel)" userId="f0b80a2c-ca6a-4850-9433-81e4d17ec5c1" providerId="ADAL" clId="{6A91863D-CA45-43D8-B7E6-3C5139FB04ED}" dt="2020-08-31T12:23:15.527" v="626"/>
            <ac:spMkLst>
              <pc:docMk/>
              <pc:sldMasterMk cId="2831793803" sldId="2147483648"/>
              <pc:sldLayoutMk cId="850400382" sldId="2147483675"/>
              <ac:spMk id="107" creationId="{88ADBC97-6F7A-4743-A873-3D1D8CFFEC52}"/>
            </ac:spMkLst>
          </pc:spChg>
          <pc:spChg chg="mod">
            <ac:chgData name="Bohms, H.M. (Michel)" userId="f0b80a2c-ca6a-4850-9433-81e4d17ec5c1" providerId="ADAL" clId="{6A91863D-CA45-43D8-B7E6-3C5139FB04ED}" dt="2020-08-31T12:23:15.527" v="627"/>
            <ac:spMkLst>
              <pc:docMk/>
              <pc:sldMasterMk cId="2831793803" sldId="2147483648"/>
              <pc:sldLayoutMk cId="850400382" sldId="2147483675"/>
              <ac:spMk id="108" creationId="{F1290261-F37B-486E-B055-2C1FF5B8542A}"/>
            </ac:spMkLst>
          </pc:spChg>
          <pc:spChg chg="mod">
            <ac:chgData name="Bohms, H.M. (Michel)" userId="f0b80a2c-ca6a-4850-9433-81e4d17ec5c1" providerId="ADAL" clId="{6A91863D-CA45-43D8-B7E6-3C5139FB04ED}" dt="2020-08-31T12:23:15.527" v="628"/>
            <ac:spMkLst>
              <pc:docMk/>
              <pc:sldMasterMk cId="2831793803" sldId="2147483648"/>
              <pc:sldLayoutMk cId="850400382" sldId="2147483675"/>
              <ac:spMk id="109" creationId="{BF2DF362-BC86-44C1-A829-8F6669103432}"/>
            </ac:spMkLst>
          </pc:spChg>
          <pc:spChg chg="mod">
            <ac:chgData name="Bohms, H.M. (Michel)" userId="f0b80a2c-ca6a-4850-9433-81e4d17ec5c1" providerId="ADAL" clId="{6A91863D-CA45-43D8-B7E6-3C5139FB04ED}" dt="2020-08-31T12:23:15.528" v="629"/>
            <ac:spMkLst>
              <pc:docMk/>
              <pc:sldMasterMk cId="2831793803" sldId="2147483648"/>
              <pc:sldLayoutMk cId="850400382" sldId="2147483675"/>
              <ac:spMk id="110" creationId="{9E3E5C86-3261-43B7-A062-873068475FB2}"/>
            </ac:spMkLst>
          </pc:spChg>
          <pc:spChg chg="mod">
            <ac:chgData name="Bohms, H.M. (Michel)" userId="f0b80a2c-ca6a-4850-9433-81e4d17ec5c1" providerId="ADAL" clId="{6A91863D-CA45-43D8-B7E6-3C5139FB04ED}" dt="2020-08-31T12:23:15.528" v="630"/>
            <ac:spMkLst>
              <pc:docMk/>
              <pc:sldMasterMk cId="2831793803" sldId="2147483648"/>
              <pc:sldLayoutMk cId="850400382" sldId="2147483675"/>
              <ac:spMk id="111" creationId="{41E452AD-0E75-4DA7-8CD7-967C66DC88BE}"/>
            </ac:spMkLst>
          </pc:spChg>
          <pc:spChg chg="mod">
            <ac:chgData name="Bohms, H.M. (Michel)" userId="f0b80a2c-ca6a-4850-9433-81e4d17ec5c1" providerId="ADAL" clId="{6A91863D-CA45-43D8-B7E6-3C5139FB04ED}" dt="2020-08-31T12:23:15.528" v="631"/>
            <ac:spMkLst>
              <pc:docMk/>
              <pc:sldMasterMk cId="2831793803" sldId="2147483648"/>
              <pc:sldLayoutMk cId="850400382" sldId="2147483675"/>
              <ac:spMk id="112" creationId="{9993F58D-1819-4524-8E3B-17F2D1752223}"/>
            </ac:spMkLst>
          </pc:spChg>
          <pc:spChg chg="mod">
            <ac:chgData name="Bohms, H.M. (Michel)" userId="f0b80a2c-ca6a-4850-9433-81e4d17ec5c1" providerId="ADAL" clId="{6A91863D-CA45-43D8-B7E6-3C5139FB04ED}" dt="2020-08-31T12:23:15.530" v="635"/>
            <ac:spMkLst>
              <pc:docMk/>
              <pc:sldMasterMk cId="2831793803" sldId="2147483648"/>
              <pc:sldLayoutMk cId="850400382" sldId="2147483675"/>
              <ac:spMk id="113" creationId="{DC0E2FE1-67A8-4896-AAD4-23189DD2CEC4}"/>
            </ac:spMkLst>
          </pc:spChg>
          <pc:spChg chg="mod">
            <ac:chgData name="Bohms, H.M. (Michel)" userId="f0b80a2c-ca6a-4850-9433-81e4d17ec5c1" providerId="ADAL" clId="{6A91863D-CA45-43D8-B7E6-3C5139FB04ED}" dt="2020-08-31T12:23:15.531" v="636"/>
            <ac:spMkLst>
              <pc:docMk/>
              <pc:sldMasterMk cId="2831793803" sldId="2147483648"/>
              <pc:sldLayoutMk cId="850400382" sldId="2147483675"/>
              <ac:spMk id="114" creationId="{E47D8EC2-0522-466E-84C1-3C645FA9D7A8}"/>
            </ac:spMkLst>
          </pc:spChg>
          <pc:spChg chg="mod">
            <ac:chgData name="Bohms, H.M. (Michel)" userId="f0b80a2c-ca6a-4850-9433-81e4d17ec5c1" providerId="ADAL" clId="{6A91863D-CA45-43D8-B7E6-3C5139FB04ED}" dt="2020-08-31T12:23:15.531" v="637"/>
            <ac:spMkLst>
              <pc:docMk/>
              <pc:sldMasterMk cId="2831793803" sldId="2147483648"/>
              <pc:sldLayoutMk cId="850400382" sldId="2147483675"/>
              <ac:spMk id="115" creationId="{49DD3396-184F-49E8-B98D-B34CD946E474}"/>
            </ac:spMkLst>
          </pc:spChg>
          <pc:spChg chg="mod">
            <ac:chgData name="Bohms, H.M. (Michel)" userId="f0b80a2c-ca6a-4850-9433-81e4d17ec5c1" providerId="ADAL" clId="{6A91863D-CA45-43D8-B7E6-3C5139FB04ED}" dt="2020-08-31T12:23:15.531" v="638"/>
            <ac:spMkLst>
              <pc:docMk/>
              <pc:sldMasterMk cId="2831793803" sldId="2147483648"/>
              <pc:sldLayoutMk cId="850400382" sldId="2147483675"/>
              <ac:spMk id="116" creationId="{169552EF-8046-4EA6-BFCC-CCED87C29DBE}"/>
            </ac:spMkLst>
          </pc:spChg>
          <pc:spChg chg="mod">
            <ac:chgData name="Bohms, H.M. (Michel)" userId="f0b80a2c-ca6a-4850-9433-81e4d17ec5c1" providerId="ADAL" clId="{6A91863D-CA45-43D8-B7E6-3C5139FB04ED}" dt="2020-08-31T12:23:15.532" v="639"/>
            <ac:spMkLst>
              <pc:docMk/>
              <pc:sldMasterMk cId="2831793803" sldId="2147483648"/>
              <pc:sldLayoutMk cId="850400382" sldId="2147483675"/>
              <ac:spMk id="117" creationId="{E0C40C85-8D56-43B5-B229-590322AB9B05}"/>
            </ac:spMkLst>
          </pc:spChg>
          <pc:spChg chg="mod">
            <ac:chgData name="Bohms, H.M. (Michel)" userId="f0b80a2c-ca6a-4850-9433-81e4d17ec5c1" providerId="ADAL" clId="{6A91863D-CA45-43D8-B7E6-3C5139FB04ED}" dt="2020-08-31T12:23:15.532" v="640"/>
            <ac:spMkLst>
              <pc:docMk/>
              <pc:sldMasterMk cId="2831793803" sldId="2147483648"/>
              <pc:sldLayoutMk cId="850400382" sldId="2147483675"/>
              <ac:spMk id="118" creationId="{296C5D1B-4354-448F-A9FA-2AAFEDCF744D}"/>
            </ac:spMkLst>
          </pc:spChg>
          <pc:spChg chg="mod">
            <ac:chgData name="Bohms, H.M. (Michel)" userId="f0b80a2c-ca6a-4850-9433-81e4d17ec5c1" providerId="ADAL" clId="{6A91863D-CA45-43D8-B7E6-3C5139FB04ED}" dt="2020-08-31T12:23:15.532" v="641"/>
            <ac:spMkLst>
              <pc:docMk/>
              <pc:sldMasterMk cId="2831793803" sldId="2147483648"/>
              <pc:sldLayoutMk cId="850400382" sldId="2147483675"/>
              <ac:spMk id="119" creationId="{89AAB85E-0605-45B6-89ED-B21671AEA727}"/>
            </ac:spMkLst>
          </pc:spChg>
          <pc:spChg chg="mod">
            <ac:chgData name="Bohms, H.M. (Michel)" userId="f0b80a2c-ca6a-4850-9433-81e4d17ec5c1" providerId="ADAL" clId="{6A91863D-CA45-43D8-B7E6-3C5139FB04ED}" dt="2020-08-31T12:23:15.532" v="642"/>
            <ac:spMkLst>
              <pc:docMk/>
              <pc:sldMasterMk cId="2831793803" sldId="2147483648"/>
              <pc:sldLayoutMk cId="850400382" sldId="2147483675"/>
              <ac:spMk id="120" creationId="{12C7B200-4535-4035-A3AC-7FB26B243553}"/>
            </ac:spMkLst>
          </pc:spChg>
          <pc:spChg chg="mod">
            <ac:chgData name="Bohms, H.M. (Michel)" userId="f0b80a2c-ca6a-4850-9433-81e4d17ec5c1" providerId="ADAL" clId="{6A91863D-CA45-43D8-B7E6-3C5139FB04ED}" dt="2020-08-31T12:23:15.533" v="643"/>
            <ac:spMkLst>
              <pc:docMk/>
              <pc:sldMasterMk cId="2831793803" sldId="2147483648"/>
              <pc:sldLayoutMk cId="850400382" sldId="2147483675"/>
              <ac:spMk id="121" creationId="{93142C17-873E-4A17-89D0-A06014C1E48B}"/>
            </ac:spMkLst>
          </pc:spChg>
          <pc:spChg chg="mod">
            <ac:chgData name="Bohms, H.M. (Michel)" userId="f0b80a2c-ca6a-4850-9433-81e4d17ec5c1" providerId="ADAL" clId="{6A91863D-CA45-43D8-B7E6-3C5139FB04ED}" dt="2020-08-31T12:23:15.530" v="633" actId="790"/>
            <ac:spMkLst>
              <pc:docMk/>
              <pc:sldMasterMk cId="2831793803" sldId="2147483648"/>
              <pc:sldLayoutMk cId="850400382" sldId="2147483675"/>
              <ac:spMk id="181" creationId="{C9047537-E9D6-4F40-B0E8-24851E46D123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78" v="568" actId="790"/>
          <pc:sldLayoutMkLst>
            <pc:docMk/>
            <pc:sldMasterMk cId="2831793803" sldId="2147483648"/>
            <pc:sldLayoutMk cId="936490875" sldId="2147483681"/>
          </pc:sldLayoutMkLst>
          <pc:spChg chg="mod">
            <ac:chgData name="Bohms, H.M. (Michel)" userId="f0b80a2c-ca6a-4850-9433-81e4d17ec5c1" providerId="ADAL" clId="{6A91863D-CA45-43D8-B7E6-3C5139FB04ED}" dt="2020-08-31T12:23:15.476" v="565" actId="790"/>
            <ac:spMkLst>
              <pc:docMk/>
              <pc:sldMasterMk cId="2831793803" sldId="2147483648"/>
              <pc:sldLayoutMk cId="936490875" sldId="2147483681"/>
              <ac:spMk id="2" creationId="{BFEDC453-C5F4-462B-A286-84B404146005}"/>
            </ac:spMkLst>
          </pc:spChg>
          <pc:spChg chg="mod">
            <ac:chgData name="Bohms, H.M. (Michel)" userId="f0b80a2c-ca6a-4850-9433-81e4d17ec5c1" providerId="ADAL" clId="{6A91863D-CA45-43D8-B7E6-3C5139FB04ED}" dt="2020-08-31T12:23:15.475" v="564" actId="790"/>
            <ac:spMkLst>
              <pc:docMk/>
              <pc:sldMasterMk cId="2831793803" sldId="2147483648"/>
              <pc:sldLayoutMk cId="936490875" sldId="2147483681"/>
              <ac:spMk id="3" creationId="{8403D489-FF50-402C-9D46-DBA4536F0FD9}"/>
            </ac:spMkLst>
          </pc:spChg>
          <pc:spChg chg="mod">
            <ac:chgData name="Bohms, H.M. (Michel)" userId="f0b80a2c-ca6a-4850-9433-81e4d17ec5c1" providerId="ADAL" clId="{6A91863D-CA45-43D8-B7E6-3C5139FB04ED}" dt="2020-08-31T12:23:15.477" v="567" actId="790"/>
            <ac:spMkLst>
              <pc:docMk/>
              <pc:sldMasterMk cId="2831793803" sldId="2147483648"/>
              <pc:sldLayoutMk cId="936490875" sldId="2147483681"/>
              <ac:spMk id="4" creationId="{C5421215-5092-45CD-A09F-430CF85C27E5}"/>
            </ac:spMkLst>
          </pc:spChg>
          <pc:spChg chg="mod">
            <ac:chgData name="Bohms, H.M. (Michel)" userId="f0b80a2c-ca6a-4850-9433-81e4d17ec5c1" providerId="ADAL" clId="{6A91863D-CA45-43D8-B7E6-3C5139FB04ED}" dt="2020-08-31T12:23:15.478" v="568" actId="790"/>
            <ac:spMkLst>
              <pc:docMk/>
              <pc:sldMasterMk cId="2831793803" sldId="2147483648"/>
              <pc:sldLayoutMk cId="936490875" sldId="2147483681"/>
              <ac:spMk id="5" creationId="{ACA821DF-CB4A-40D4-9958-D26591E7568C}"/>
            </ac:spMkLst>
          </pc:spChg>
          <pc:spChg chg="mod">
            <ac:chgData name="Bohms, H.M. (Michel)" userId="f0b80a2c-ca6a-4850-9433-81e4d17ec5c1" providerId="ADAL" clId="{6A91863D-CA45-43D8-B7E6-3C5139FB04ED}" dt="2020-08-31T12:23:15.477" v="566"/>
            <ac:spMkLst>
              <pc:docMk/>
              <pc:sldMasterMk cId="2831793803" sldId="2147483648"/>
              <pc:sldLayoutMk cId="936490875" sldId="2147483681"/>
              <ac:spMk id="10" creationId="{EB946E15-2342-4A5B-885F-9F8E7DA1B845}"/>
            </ac:spMkLst>
          </pc:spChg>
          <pc:spChg chg="mod">
            <ac:chgData name="Bohms, H.M. (Michel)" userId="f0b80a2c-ca6a-4850-9433-81e4d17ec5c1" providerId="ADAL" clId="{6A91863D-CA45-43D8-B7E6-3C5139FB04ED}" dt="2020-08-31T12:23:15.471" v="560" actId="790"/>
            <ac:spMkLst>
              <pc:docMk/>
              <pc:sldMasterMk cId="2831793803" sldId="2147483648"/>
              <pc:sldLayoutMk cId="936490875" sldId="2147483681"/>
              <ac:spMk id="11" creationId="{39B4DE28-927C-4A9A-B386-1193B50A67A8}"/>
            </ac:spMkLst>
          </pc:spChg>
          <pc:spChg chg="mod">
            <ac:chgData name="Bohms, H.M. (Michel)" userId="f0b80a2c-ca6a-4850-9433-81e4d17ec5c1" providerId="ADAL" clId="{6A91863D-CA45-43D8-B7E6-3C5139FB04ED}" dt="2020-08-31T12:23:15.472" v="561" actId="790"/>
            <ac:spMkLst>
              <pc:docMk/>
              <pc:sldMasterMk cId="2831793803" sldId="2147483648"/>
              <pc:sldLayoutMk cId="936490875" sldId="2147483681"/>
              <ac:spMk id="12" creationId="{7FE4C19A-D28B-4125-A086-50989B966B05}"/>
            </ac:spMkLst>
          </pc:spChg>
          <pc:spChg chg="mod">
            <ac:chgData name="Bohms, H.M. (Michel)" userId="f0b80a2c-ca6a-4850-9433-81e4d17ec5c1" providerId="ADAL" clId="{6A91863D-CA45-43D8-B7E6-3C5139FB04ED}" dt="2020-08-31T12:23:15.473" v="562" actId="790"/>
            <ac:spMkLst>
              <pc:docMk/>
              <pc:sldMasterMk cId="2831793803" sldId="2147483648"/>
              <pc:sldLayoutMk cId="936490875" sldId="2147483681"/>
              <ac:spMk id="13" creationId="{CDB020DD-AD9D-4C5D-9E52-5178CF800861}"/>
            </ac:spMkLst>
          </pc:spChg>
          <pc:spChg chg="mod">
            <ac:chgData name="Bohms, H.M. (Michel)" userId="f0b80a2c-ca6a-4850-9433-81e4d17ec5c1" providerId="ADAL" clId="{6A91863D-CA45-43D8-B7E6-3C5139FB04ED}" dt="2020-08-31T12:23:15.469" v="557" actId="790"/>
            <ac:spMkLst>
              <pc:docMk/>
              <pc:sldMasterMk cId="2831793803" sldId="2147483648"/>
              <pc:sldLayoutMk cId="936490875" sldId="2147483681"/>
              <ac:spMk id="14" creationId="{481D7FAF-907F-4DFB-B826-61952457FF5A}"/>
            </ac:spMkLst>
          </pc:spChg>
          <pc:spChg chg="mod">
            <ac:chgData name="Bohms, H.M. (Michel)" userId="f0b80a2c-ca6a-4850-9433-81e4d17ec5c1" providerId="ADAL" clId="{6A91863D-CA45-43D8-B7E6-3C5139FB04ED}" dt="2020-08-31T12:23:15.471" v="559" actId="790"/>
            <ac:spMkLst>
              <pc:docMk/>
              <pc:sldMasterMk cId="2831793803" sldId="2147483648"/>
              <pc:sldLayoutMk cId="936490875" sldId="2147483681"/>
              <ac:spMk id="15" creationId="{73A4E3CC-2B0D-43F7-BD39-0634CE23811E}"/>
            </ac:spMkLst>
          </pc:spChg>
          <pc:spChg chg="mod">
            <ac:chgData name="Bohms, H.M. (Michel)" userId="f0b80a2c-ca6a-4850-9433-81e4d17ec5c1" providerId="ADAL" clId="{6A91863D-CA45-43D8-B7E6-3C5139FB04ED}" dt="2020-08-31T12:23:15.470" v="558" actId="790"/>
            <ac:spMkLst>
              <pc:docMk/>
              <pc:sldMasterMk cId="2831793803" sldId="2147483648"/>
              <pc:sldLayoutMk cId="936490875" sldId="2147483681"/>
              <ac:spMk id="84" creationId="{509D1DBF-53EC-4D6F-8ECF-1E96F36DB028}"/>
            </ac:spMkLst>
          </pc:spChg>
          <pc:spChg chg="mod">
            <ac:chgData name="Bohms, H.M. (Michel)" userId="f0b80a2c-ca6a-4850-9433-81e4d17ec5c1" providerId="ADAL" clId="{6A91863D-CA45-43D8-B7E6-3C5139FB04ED}" dt="2020-08-31T12:23:15.474" v="563" actId="790"/>
            <ac:spMkLst>
              <pc:docMk/>
              <pc:sldMasterMk cId="2831793803" sldId="2147483648"/>
              <pc:sldLayoutMk cId="936490875" sldId="2147483681"/>
              <ac:spMk id="125" creationId="{B034ACD3-6841-4473-96D9-95380FBE6047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87" v="577" actId="790"/>
          <pc:sldLayoutMkLst>
            <pc:docMk/>
            <pc:sldMasterMk cId="2831793803" sldId="2147483648"/>
            <pc:sldLayoutMk cId="185354501" sldId="2147483691"/>
          </pc:sldLayoutMkLst>
          <pc:spChg chg="mod">
            <ac:chgData name="Bohms, H.M. (Michel)" userId="f0b80a2c-ca6a-4850-9433-81e4d17ec5c1" providerId="ADAL" clId="{6A91863D-CA45-43D8-B7E6-3C5139FB04ED}" dt="2020-08-31T12:23:15.484" v="574" actId="790"/>
            <ac:spMkLst>
              <pc:docMk/>
              <pc:sldMasterMk cId="2831793803" sldId="2147483648"/>
              <pc:sldLayoutMk cId="185354501" sldId="2147483691"/>
              <ac:spMk id="2" creationId="{0C677E30-10AA-4FF6-A582-79C8DAF81944}"/>
            </ac:spMkLst>
          </pc:spChg>
          <pc:spChg chg="mod">
            <ac:chgData name="Bohms, H.M. (Michel)" userId="f0b80a2c-ca6a-4850-9433-81e4d17ec5c1" providerId="ADAL" clId="{6A91863D-CA45-43D8-B7E6-3C5139FB04ED}" dt="2020-08-31T12:23:15.483" v="573" actId="790"/>
            <ac:spMkLst>
              <pc:docMk/>
              <pc:sldMasterMk cId="2831793803" sldId="2147483648"/>
              <pc:sldLayoutMk cId="185354501" sldId="2147483691"/>
              <ac:spMk id="3" creationId="{E36650D5-D35B-4A05-8738-5E41FB834A99}"/>
            </ac:spMkLst>
          </pc:spChg>
          <pc:spChg chg="mod">
            <ac:chgData name="Bohms, H.M. (Michel)" userId="f0b80a2c-ca6a-4850-9433-81e4d17ec5c1" providerId="ADAL" clId="{6A91863D-CA45-43D8-B7E6-3C5139FB04ED}" dt="2020-08-31T12:23:15.486" v="576" actId="790"/>
            <ac:spMkLst>
              <pc:docMk/>
              <pc:sldMasterMk cId="2831793803" sldId="2147483648"/>
              <pc:sldLayoutMk cId="185354501" sldId="2147483691"/>
              <ac:spMk id="4" creationId="{F73EDDC4-60D3-492A-BA8E-95D2C63DC8A5}"/>
            </ac:spMkLst>
          </pc:spChg>
          <pc:spChg chg="mod">
            <ac:chgData name="Bohms, H.M. (Michel)" userId="f0b80a2c-ca6a-4850-9433-81e4d17ec5c1" providerId="ADAL" clId="{6A91863D-CA45-43D8-B7E6-3C5139FB04ED}" dt="2020-08-31T12:23:15.487" v="577" actId="790"/>
            <ac:spMkLst>
              <pc:docMk/>
              <pc:sldMasterMk cId="2831793803" sldId="2147483648"/>
              <pc:sldLayoutMk cId="185354501" sldId="2147483691"/>
              <ac:spMk id="5" creationId="{938A3169-1797-424B-8C2C-CBEE7C63EB2C}"/>
            </ac:spMkLst>
          </pc:spChg>
          <pc:spChg chg="mod">
            <ac:chgData name="Bohms, H.M. (Michel)" userId="f0b80a2c-ca6a-4850-9433-81e4d17ec5c1" providerId="ADAL" clId="{6A91863D-CA45-43D8-B7E6-3C5139FB04ED}" dt="2020-08-31T12:23:15.480" v="570" actId="790"/>
            <ac:spMkLst>
              <pc:docMk/>
              <pc:sldMasterMk cId="2831793803" sldId="2147483648"/>
              <pc:sldLayoutMk cId="185354501" sldId="2147483691"/>
              <ac:spMk id="6" creationId="{1204C21B-610C-4232-9114-8B652A378043}"/>
            </ac:spMkLst>
          </pc:spChg>
          <pc:spChg chg="mod">
            <ac:chgData name="Bohms, H.M. (Michel)" userId="f0b80a2c-ca6a-4850-9433-81e4d17ec5c1" providerId="ADAL" clId="{6A91863D-CA45-43D8-B7E6-3C5139FB04ED}" dt="2020-08-31T12:23:15.485" v="575" actId="790"/>
            <ac:spMkLst>
              <pc:docMk/>
              <pc:sldMasterMk cId="2831793803" sldId="2147483648"/>
              <pc:sldLayoutMk cId="185354501" sldId="2147483691"/>
              <ac:spMk id="8" creationId="{35A7389F-68D4-4B8C-B313-BD67376B30FB}"/>
            </ac:spMkLst>
          </pc:spChg>
          <pc:spChg chg="mod">
            <ac:chgData name="Bohms, H.M. (Michel)" userId="f0b80a2c-ca6a-4850-9433-81e4d17ec5c1" providerId="ADAL" clId="{6A91863D-CA45-43D8-B7E6-3C5139FB04ED}" dt="2020-08-31T12:23:15.481" v="571" actId="790"/>
            <ac:spMkLst>
              <pc:docMk/>
              <pc:sldMasterMk cId="2831793803" sldId="2147483648"/>
              <pc:sldLayoutMk cId="185354501" sldId="2147483691"/>
              <ac:spMk id="13" creationId="{0982AE5E-692F-4CEB-971A-47A6024D73E9}"/>
            </ac:spMkLst>
          </pc:spChg>
          <pc:spChg chg="mod">
            <ac:chgData name="Bohms, H.M. (Michel)" userId="f0b80a2c-ca6a-4850-9433-81e4d17ec5c1" providerId="ADAL" clId="{6A91863D-CA45-43D8-B7E6-3C5139FB04ED}" dt="2020-08-31T12:23:15.479" v="569" actId="790"/>
            <ac:spMkLst>
              <pc:docMk/>
              <pc:sldMasterMk cId="2831793803" sldId="2147483648"/>
              <pc:sldLayoutMk cId="185354501" sldId="2147483691"/>
              <ac:spMk id="147" creationId="{10750E06-3C52-478F-85A3-EF296A1C6288}"/>
            </ac:spMkLst>
          </pc:spChg>
          <pc:spChg chg="mod">
            <ac:chgData name="Bohms, H.M. (Michel)" userId="f0b80a2c-ca6a-4850-9433-81e4d17ec5c1" providerId="ADAL" clId="{6A91863D-CA45-43D8-B7E6-3C5139FB04ED}" dt="2020-08-31T12:23:15.482" v="572" actId="790"/>
            <ac:spMkLst>
              <pc:docMk/>
              <pc:sldMasterMk cId="2831793803" sldId="2147483648"/>
              <pc:sldLayoutMk cId="185354501" sldId="2147483691"/>
              <ac:spMk id="149" creationId="{14A480CF-8312-41EF-9D7D-E426A1BBA759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93" v="585" actId="790"/>
          <pc:sldLayoutMkLst>
            <pc:docMk/>
            <pc:sldMasterMk cId="2831793803" sldId="2147483648"/>
            <pc:sldLayoutMk cId="2567620518" sldId="2147483692"/>
          </pc:sldLayoutMkLst>
          <pc:spChg chg="mod">
            <ac:chgData name="Bohms, H.M. (Michel)" userId="f0b80a2c-ca6a-4850-9433-81e4d17ec5c1" providerId="ADAL" clId="{6A91863D-CA45-43D8-B7E6-3C5139FB04ED}" dt="2020-08-31T12:23:15.491" v="583" actId="790"/>
            <ac:spMkLst>
              <pc:docMk/>
              <pc:sldMasterMk cId="2831793803" sldId="2147483648"/>
              <pc:sldLayoutMk cId="2567620518" sldId="2147483692"/>
              <ac:spMk id="2" creationId="{EBEAE757-188C-462C-8898-F0521B0EFF2D}"/>
            </ac:spMkLst>
          </pc:spChg>
          <pc:spChg chg="mod">
            <ac:chgData name="Bohms, H.M. (Michel)" userId="f0b80a2c-ca6a-4850-9433-81e4d17ec5c1" providerId="ADAL" clId="{6A91863D-CA45-43D8-B7E6-3C5139FB04ED}" dt="2020-08-31T12:23:15.492" v="584" actId="790"/>
            <ac:spMkLst>
              <pc:docMk/>
              <pc:sldMasterMk cId="2831793803" sldId="2147483648"/>
              <pc:sldLayoutMk cId="2567620518" sldId="2147483692"/>
              <ac:spMk id="3" creationId="{E6E6A793-9350-4937-B1B0-85DBAEA34887}"/>
            </ac:spMkLst>
          </pc:spChg>
          <pc:spChg chg="mod">
            <ac:chgData name="Bohms, H.M. (Michel)" userId="f0b80a2c-ca6a-4850-9433-81e4d17ec5c1" providerId="ADAL" clId="{6A91863D-CA45-43D8-B7E6-3C5139FB04ED}" dt="2020-08-31T12:23:15.490" v="582" actId="790"/>
            <ac:spMkLst>
              <pc:docMk/>
              <pc:sldMasterMk cId="2831793803" sldId="2147483648"/>
              <pc:sldLayoutMk cId="2567620518" sldId="2147483692"/>
              <ac:spMk id="4" creationId="{2578D845-B8AD-412B-9C8F-C5259157CF8A}"/>
            </ac:spMkLst>
          </pc:spChg>
          <pc:spChg chg="mod">
            <ac:chgData name="Bohms, H.M. (Michel)" userId="f0b80a2c-ca6a-4850-9433-81e4d17ec5c1" providerId="ADAL" clId="{6A91863D-CA45-43D8-B7E6-3C5139FB04ED}" dt="2020-08-31T12:23:15.493" v="585" actId="790"/>
            <ac:spMkLst>
              <pc:docMk/>
              <pc:sldMasterMk cId="2831793803" sldId="2147483648"/>
              <pc:sldLayoutMk cId="2567620518" sldId="2147483692"/>
              <ac:spMk id="5" creationId="{66C978CD-CF3F-4586-9FD2-771E511A4596}"/>
            </ac:spMkLst>
          </pc:spChg>
          <pc:spChg chg="mod">
            <ac:chgData name="Bohms, H.M. (Michel)" userId="f0b80a2c-ca6a-4850-9433-81e4d17ec5c1" providerId="ADAL" clId="{6A91863D-CA45-43D8-B7E6-3C5139FB04ED}" dt="2020-08-31T12:23:15.490" v="581" actId="790"/>
            <ac:spMkLst>
              <pc:docMk/>
              <pc:sldMasterMk cId="2831793803" sldId="2147483648"/>
              <pc:sldLayoutMk cId="2567620518" sldId="2147483692"/>
              <ac:spMk id="7" creationId="{5E99D4F0-F15F-4BC3-A3B2-3C81C0662ABD}"/>
            </ac:spMkLst>
          </pc:spChg>
          <pc:spChg chg="mod">
            <ac:chgData name="Bohms, H.M. (Michel)" userId="f0b80a2c-ca6a-4850-9433-81e4d17ec5c1" providerId="ADAL" clId="{6A91863D-CA45-43D8-B7E6-3C5139FB04ED}" dt="2020-08-31T12:23:15.488" v="579" actId="790"/>
            <ac:spMkLst>
              <pc:docMk/>
              <pc:sldMasterMk cId="2831793803" sldId="2147483648"/>
              <pc:sldLayoutMk cId="2567620518" sldId="2147483692"/>
              <ac:spMk id="12" creationId="{C7367DA8-F33F-498A-91F9-2C11185EE4DF}"/>
            </ac:spMkLst>
          </pc:spChg>
          <pc:spChg chg="mod">
            <ac:chgData name="Bohms, H.M. (Michel)" userId="f0b80a2c-ca6a-4850-9433-81e4d17ec5c1" providerId="ADAL" clId="{6A91863D-CA45-43D8-B7E6-3C5139FB04ED}" dt="2020-08-31T12:23:15.487" v="578" actId="790"/>
            <ac:spMkLst>
              <pc:docMk/>
              <pc:sldMasterMk cId="2831793803" sldId="2147483648"/>
              <pc:sldLayoutMk cId="2567620518" sldId="2147483692"/>
              <ac:spMk id="70" creationId="{BB8F6390-EE72-42C8-A3A9-011C3620D453}"/>
            </ac:spMkLst>
          </pc:spChg>
          <pc:spChg chg="mod">
            <ac:chgData name="Bohms, H.M. (Michel)" userId="f0b80a2c-ca6a-4850-9433-81e4d17ec5c1" providerId="ADAL" clId="{6A91863D-CA45-43D8-B7E6-3C5139FB04ED}" dt="2020-08-31T12:23:15.489" v="580" actId="790"/>
            <ac:spMkLst>
              <pc:docMk/>
              <pc:sldMasterMk cId="2831793803" sldId="2147483648"/>
              <pc:sldLayoutMk cId="2567620518" sldId="2147483692"/>
              <ac:spMk id="71" creationId="{DF136417-391A-4578-B74C-8E31F6459E91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502" v="594" actId="790"/>
          <pc:sldLayoutMkLst>
            <pc:docMk/>
            <pc:sldMasterMk cId="2831793803" sldId="2147483648"/>
            <pc:sldLayoutMk cId="2466264442" sldId="2147483693"/>
          </pc:sldLayoutMkLst>
          <pc:spChg chg="mod">
            <ac:chgData name="Bohms, H.M. (Michel)" userId="f0b80a2c-ca6a-4850-9433-81e4d17ec5c1" providerId="ADAL" clId="{6A91863D-CA45-43D8-B7E6-3C5139FB04ED}" dt="2020-08-31T12:23:15.499" v="591" actId="790"/>
            <ac:spMkLst>
              <pc:docMk/>
              <pc:sldMasterMk cId="2831793803" sldId="2147483648"/>
              <pc:sldLayoutMk cId="2466264442" sldId="2147483693"/>
              <ac:spMk id="2" creationId="{B68E9A4E-CFB7-498C-9418-0E674E5CB79F}"/>
            </ac:spMkLst>
          </pc:spChg>
          <pc:spChg chg="mod">
            <ac:chgData name="Bohms, H.M. (Michel)" userId="f0b80a2c-ca6a-4850-9433-81e4d17ec5c1" providerId="ADAL" clId="{6A91863D-CA45-43D8-B7E6-3C5139FB04ED}" dt="2020-08-31T12:23:15.498" v="590" actId="790"/>
            <ac:spMkLst>
              <pc:docMk/>
              <pc:sldMasterMk cId="2831793803" sldId="2147483648"/>
              <pc:sldLayoutMk cId="2466264442" sldId="2147483693"/>
              <ac:spMk id="3" creationId="{72D7BBC4-D7F7-48B7-AB38-64AB87EAAD58}"/>
            </ac:spMkLst>
          </pc:spChg>
          <pc:spChg chg="mod">
            <ac:chgData name="Bohms, H.M. (Michel)" userId="f0b80a2c-ca6a-4850-9433-81e4d17ec5c1" providerId="ADAL" clId="{6A91863D-CA45-43D8-B7E6-3C5139FB04ED}" dt="2020-08-31T12:23:15.502" v="594" actId="790"/>
            <ac:spMkLst>
              <pc:docMk/>
              <pc:sldMasterMk cId="2831793803" sldId="2147483648"/>
              <pc:sldLayoutMk cId="2466264442" sldId="2147483693"/>
              <ac:spMk id="4" creationId="{8EB69915-6247-4ED2-92D4-6704FA4CDB2C}"/>
            </ac:spMkLst>
          </pc:spChg>
          <pc:spChg chg="mod">
            <ac:chgData name="Bohms, H.M. (Michel)" userId="f0b80a2c-ca6a-4850-9433-81e4d17ec5c1" providerId="ADAL" clId="{6A91863D-CA45-43D8-B7E6-3C5139FB04ED}" dt="2020-08-31T12:23:15.501" v="593" actId="790"/>
            <ac:spMkLst>
              <pc:docMk/>
              <pc:sldMasterMk cId="2831793803" sldId="2147483648"/>
              <pc:sldLayoutMk cId="2466264442" sldId="2147483693"/>
              <ac:spMk id="5" creationId="{BAB8C7C9-0BAF-44BF-A998-78B7AAF89E07}"/>
            </ac:spMkLst>
          </pc:spChg>
          <pc:spChg chg="mod">
            <ac:chgData name="Bohms, H.M. (Michel)" userId="f0b80a2c-ca6a-4850-9433-81e4d17ec5c1" providerId="ADAL" clId="{6A91863D-CA45-43D8-B7E6-3C5139FB04ED}" dt="2020-08-31T12:23:15.494" v="587" actId="790"/>
            <ac:spMkLst>
              <pc:docMk/>
              <pc:sldMasterMk cId="2831793803" sldId="2147483648"/>
              <pc:sldLayoutMk cId="2466264442" sldId="2147483693"/>
              <ac:spMk id="7" creationId="{604FA606-9E53-4615-9E44-0305B6835DCC}"/>
            </ac:spMkLst>
          </pc:spChg>
          <pc:spChg chg="mod">
            <ac:chgData name="Bohms, H.M. (Michel)" userId="f0b80a2c-ca6a-4850-9433-81e4d17ec5c1" providerId="ADAL" clId="{6A91863D-CA45-43D8-B7E6-3C5139FB04ED}" dt="2020-08-31T12:23:15.500" v="592" actId="790"/>
            <ac:spMkLst>
              <pc:docMk/>
              <pc:sldMasterMk cId="2831793803" sldId="2147483648"/>
              <pc:sldLayoutMk cId="2466264442" sldId="2147483693"/>
              <ac:spMk id="8" creationId="{FFE9FF37-6560-4D9B-B785-3E50511191DA}"/>
            </ac:spMkLst>
          </pc:spChg>
          <pc:spChg chg="mod">
            <ac:chgData name="Bohms, H.M. (Michel)" userId="f0b80a2c-ca6a-4850-9433-81e4d17ec5c1" providerId="ADAL" clId="{6A91863D-CA45-43D8-B7E6-3C5139FB04ED}" dt="2020-08-31T12:23:15.497" v="588" actId="790"/>
            <ac:spMkLst>
              <pc:docMk/>
              <pc:sldMasterMk cId="2831793803" sldId="2147483648"/>
              <pc:sldLayoutMk cId="2466264442" sldId="2147483693"/>
              <ac:spMk id="17" creationId="{A9EF90CB-82B3-404C-BFD1-1B8F6979C4A8}"/>
            </ac:spMkLst>
          </pc:spChg>
          <pc:spChg chg="mod">
            <ac:chgData name="Bohms, H.M. (Michel)" userId="f0b80a2c-ca6a-4850-9433-81e4d17ec5c1" providerId="ADAL" clId="{6A91863D-CA45-43D8-B7E6-3C5139FB04ED}" dt="2020-08-31T12:23:15.494" v="586" actId="790"/>
            <ac:spMkLst>
              <pc:docMk/>
              <pc:sldMasterMk cId="2831793803" sldId="2147483648"/>
              <pc:sldLayoutMk cId="2466264442" sldId="2147483693"/>
              <ac:spMk id="113" creationId="{AA104BE2-205C-4EDC-8A19-1948BA48A7A8}"/>
            </ac:spMkLst>
          </pc:spChg>
          <pc:spChg chg="mod">
            <ac:chgData name="Bohms, H.M. (Michel)" userId="f0b80a2c-ca6a-4850-9433-81e4d17ec5c1" providerId="ADAL" clId="{6A91863D-CA45-43D8-B7E6-3C5139FB04ED}" dt="2020-08-31T12:23:15.497" v="589" actId="790"/>
            <ac:spMkLst>
              <pc:docMk/>
              <pc:sldMasterMk cId="2831793803" sldId="2147483648"/>
              <pc:sldLayoutMk cId="2466264442" sldId="2147483693"/>
              <ac:spMk id="114" creationId="{8D5794C3-72DD-49A2-ABFC-A23399FA1864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510" v="602" actId="790"/>
          <pc:sldLayoutMkLst>
            <pc:docMk/>
            <pc:sldMasterMk cId="2831793803" sldId="2147483648"/>
            <pc:sldLayoutMk cId="3909681948" sldId="2147483694"/>
          </pc:sldLayoutMkLst>
          <pc:spChg chg="mod">
            <ac:chgData name="Bohms, H.M. (Michel)" userId="f0b80a2c-ca6a-4850-9433-81e4d17ec5c1" providerId="ADAL" clId="{6A91863D-CA45-43D8-B7E6-3C5139FB04ED}" dt="2020-08-31T12:23:15.506" v="598" actId="790"/>
            <ac:spMkLst>
              <pc:docMk/>
              <pc:sldMasterMk cId="2831793803" sldId="2147483648"/>
              <pc:sldLayoutMk cId="3909681948" sldId="2147483694"/>
              <ac:spMk id="2" creationId="{8747E6DF-A4F8-4062-AFDF-38DA5CCEF082}"/>
            </ac:spMkLst>
          </pc:spChg>
          <pc:spChg chg="mod">
            <ac:chgData name="Bohms, H.M. (Michel)" userId="f0b80a2c-ca6a-4850-9433-81e4d17ec5c1" providerId="ADAL" clId="{6A91863D-CA45-43D8-B7E6-3C5139FB04ED}" dt="2020-08-31T12:23:15.507" v="599" actId="790"/>
            <ac:spMkLst>
              <pc:docMk/>
              <pc:sldMasterMk cId="2831793803" sldId="2147483648"/>
              <pc:sldLayoutMk cId="3909681948" sldId="2147483694"/>
              <ac:spMk id="3" creationId="{C22C2349-8920-4993-8A8C-69C3E4C1E620}"/>
            </ac:spMkLst>
          </pc:spChg>
          <pc:spChg chg="mod">
            <ac:chgData name="Bohms, H.M. (Michel)" userId="f0b80a2c-ca6a-4850-9433-81e4d17ec5c1" providerId="ADAL" clId="{6A91863D-CA45-43D8-B7E6-3C5139FB04ED}" dt="2020-08-31T12:23:15.509" v="601" actId="790"/>
            <ac:spMkLst>
              <pc:docMk/>
              <pc:sldMasterMk cId="2831793803" sldId="2147483648"/>
              <pc:sldLayoutMk cId="3909681948" sldId="2147483694"/>
              <ac:spMk id="4" creationId="{81D2D415-A63C-43FA-9C59-DE172704F898}"/>
            </ac:spMkLst>
          </pc:spChg>
          <pc:spChg chg="mod">
            <ac:chgData name="Bohms, H.M. (Michel)" userId="f0b80a2c-ca6a-4850-9433-81e4d17ec5c1" providerId="ADAL" clId="{6A91863D-CA45-43D8-B7E6-3C5139FB04ED}" dt="2020-08-31T12:23:15.510" v="602" actId="790"/>
            <ac:spMkLst>
              <pc:docMk/>
              <pc:sldMasterMk cId="2831793803" sldId="2147483648"/>
              <pc:sldLayoutMk cId="3909681948" sldId="2147483694"/>
              <ac:spMk id="5" creationId="{B221CD04-511D-4CB3-8C14-606021ACA3CC}"/>
            </ac:spMkLst>
          </pc:spChg>
          <pc:spChg chg="mod">
            <ac:chgData name="Bohms, H.M. (Michel)" userId="f0b80a2c-ca6a-4850-9433-81e4d17ec5c1" providerId="ADAL" clId="{6A91863D-CA45-43D8-B7E6-3C5139FB04ED}" dt="2020-08-31T12:23:15.508" v="600" actId="790"/>
            <ac:spMkLst>
              <pc:docMk/>
              <pc:sldMasterMk cId="2831793803" sldId="2147483648"/>
              <pc:sldLayoutMk cId="3909681948" sldId="2147483694"/>
              <ac:spMk id="7" creationId="{523A6896-F7F6-4956-BC1B-5F4B366B1CF1}"/>
            </ac:spMkLst>
          </pc:spChg>
          <pc:spChg chg="mod">
            <ac:chgData name="Bohms, H.M. (Michel)" userId="f0b80a2c-ca6a-4850-9433-81e4d17ec5c1" providerId="ADAL" clId="{6A91863D-CA45-43D8-B7E6-3C5139FB04ED}" dt="2020-08-31T12:23:15.504" v="596" actId="790"/>
            <ac:spMkLst>
              <pc:docMk/>
              <pc:sldMasterMk cId="2831793803" sldId="2147483648"/>
              <pc:sldLayoutMk cId="3909681948" sldId="2147483694"/>
              <ac:spMk id="12" creationId="{457A3439-4058-49AF-9A49-A641471A24C8}"/>
            </ac:spMkLst>
          </pc:spChg>
          <pc:spChg chg="mod">
            <ac:chgData name="Bohms, H.M. (Michel)" userId="f0b80a2c-ca6a-4850-9433-81e4d17ec5c1" providerId="ADAL" clId="{6A91863D-CA45-43D8-B7E6-3C5139FB04ED}" dt="2020-08-31T12:23:15.503" v="595" actId="790"/>
            <ac:spMkLst>
              <pc:docMk/>
              <pc:sldMasterMk cId="2831793803" sldId="2147483648"/>
              <pc:sldLayoutMk cId="3909681948" sldId="2147483694"/>
              <ac:spMk id="45" creationId="{3967584A-33BF-485E-9830-D830A279659D}"/>
            </ac:spMkLst>
          </pc:spChg>
          <pc:spChg chg="mod">
            <ac:chgData name="Bohms, H.M. (Michel)" userId="f0b80a2c-ca6a-4850-9433-81e4d17ec5c1" providerId="ADAL" clId="{6A91863D-CA45-43D8-B7E6-3C5139FB04ED}" dt="2020-08-31T12:23:15.505" v="597" actId="790"/>
            <ac:spMkLst>
              <pc:docMk/>
              <pc:sldMasterMk cId="2831793803" sldId="2147483648"/>
              <pc:sldLayoutMk cId="3909681948" sldId="2147483694"/>
              <ac:spMk id="46" creationId="{53F070DD-A12D-4AF1-AE08-74B5C4C1CAAB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59" v="543" actId="790"/>
          <pc:sldLayoutMkLst>
            <pc:docMk/>
            <pc:sldMasterMk cId="2831793803" sldId="2147483648"/>
            <pc:sldLayoutMk cId="201270880" sldId="2147483710"/>
          </pc:sldLayoutMkLst>
          <pc:spChg chg="mod">
            <ac:chgData name="Bohms, H.M. (Michel)" userId="f0b80a2c-ca6a-4850-9433-81e4d17ec5c1" providerId="ADAL" clId="{6A91863D-CA45-43D8-B7E6-3C5139FB04ED}" dt="2020-08-31T12:23:15.456" v="539" actId="790"/>
            <ac:spMkLst>
              <pc:docMk/>
              <pc:sldMasterMk cId="2831793803" sldId="2147483648"/>
              <pc:sldLayoutMk cId="201270880" sldId="2147483710"/>
              <ac:spMk id="2" creationId="{FFA5CE90-7880-47CA-A212-3D39FA8CE5EA}"/>
            </ac:spMkLst>
          </pc:spChg>
          <pc:spChg chg="mod">
            <ac:chgData name="Bohms, H.M. (Michel)" userId="f0b80a2c-ca6a-4850-9433-81e4d17ec5c1" providerId="ADAL" clId="{6A91863D-CA45-43D8-B7E6-3C5139FB04ED}" dt="2020-08-31T12:23:15.457" v="540" actId="790"/>
            <ac:spMkLst>
              <pc:docMk/>
              <pc:sldMasterMk cId="2831793803" sldId="2147483648"/>
              <pc:sldLayoutMk cId="201270880" sldId="2147483710"/>
              <ac:spMk id="3" creationId="{95C094FD-8A61-49A7-80BC-005282993F3A}"/>
            </ac:spMkLst>
          </pc:spChg>
          <pc:spChg chg="mod">
            <ac:chgData name="Bohms, H.M. (Michel)" userId="f0b80a2c-ca6a-4850-9433-81e4d17ec5c1" providerId="ADAL" clId="{6A91863D-CA45-43D8-B7E6-3C5139FB04ED}" dt="2020-08-31T12:23:15.459" v="543" actId="790"/>
            <ac:spMkLst>
              <pc:docMk/>
              <pc:sldMasterMk cId="2831793803" sldId="2147483648"/>
              <pc:sldLayoutMk cId="201270880" sldId="2147483710"/>
              <ac:spMk id="4" creationId="{6DDBF8F7-4A3F-4039-B86C-F345ED588DD2}"/>
            </ac:spMkLst>
          </pc:spChg>
          <pc:spChg chg="mod">
            <ac:chgData name="Bohms, H.M. (Michel)" userId="f0b80a2c-ca6a-4850-9433-81e4d17ec5c1" providerId="ADAL" clId="{6A91863D-CA45-43D8-B7E6-3C5139FB04ED}" dt="2020-08-31T12:23:15.458" v="542" actId="790"/>
            <ac:spMkLst>
              <pc:docMk/>
              <pc:sldMasterMk cId="2831793803" sldId="2147483648"/>
              <pc:sldLayoutMk cId="201270880" sldId="2147483710"/>
              <ac:spMk id="5" creationId="{72BCEBAC-13F2-4EC4-8A78-58F0FD42F686}"/>
            </ac:spMkLst>
          </pc:spChg>
          <pc:spChg chg="mod">
            <ac:chgData name="Bohms, H.M. (Michel)" userId="f0b80a2c-ca6a-4850-9433-81e4d17ec5c1" providerId="ADAL" clId="{6A91863D-CA45-43D8-B7E6-3C5139FB04ED}" dt="2020-08-31T12:23:15.452" v="534" actId="790"/>
            <ac:spMkLst>
              <pc:docMk/>
              <pc:sldMasterMk cId="2831793803" sldId="2147483648"/>
              <pc:sldLayoutMk cId="201270880" sldId="2147483710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6A91863D-CA45-43D8-B7E6-3C5139FB04ED}" dt="2020-08-31T12:23:15.457" v="541"/>
            <ac:spMkLst>
              <pc:docMk/>
              <pc:sldMasterMk cId="2831793803" sldId="2147483648"/>
              <pc:sldLayoutMk cId="201270880" sldId="2147483710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6A91863D-CA45-43D8-B7E6-3C5139FB04ED}" dt="2020-08-31T12:23:15.451" v="533" actId="790"/>
            <ac:spMkLst>
              <pc:docMk/>
              <pc:sldMasterMk cId="2831793803" sldId="2147483648"/>
              <pc:sldLayoutMk cId="201270880" sldId="2147483710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6A91863D-CA45-43D8-B7E6-3C5139FB04ED}" dt="2020-08-31T12:23:15.455" v="538" actId="790"/>
            <ac:spMkLst>
              <pc:docMk/>
              <pc:sldMasterMk cId="2831793803" sldId="2147483648"/>
              <pc:sldLayoutMk cId="201270880" sldId="2147483710"/>
              <ac:spMk id="17" creationId="{A753AD9E-D49F-4A7A-A441-1D683F4F694D}"/>
            </ac:spMkLst>
          </pc:spChg>
          <pc:spChg chg="mod">
            <ac:chgData name="Bohms, H.M. (Michel)" userId="f0b80a2c-ca6a-4850-9433-81e4d17ec5c1" providerId="ADAL" clId="{6A91863D-CA45-43D8-B7E6-3C5139FB04ED}" dt="2020-08-31T12:23:15.453" v="535" actId="790"/>
            <ac:spMkLst>
              <pc:docMk/>
              <pc:sldMasterMk cId="2831793803" sldId="2147483648"/>
              <pc:sldLayoutMk cId="201270880" sldId="2147483710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6A91863D-CA45-43D8-B7E6-3C5139FB04ED}" dt="2020-08-31T12:23:15.454" v="536" actId="790"/>
            <ac:spMkLst>
              <pc:docMk/>
              <pc:sldMasterMk cId="2831793803" sldId="2147483648"/>
              <pc:sldLayoutMk cId="201270880" sldId="2147483710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6A91863D-CA45-43D8-B7E6-3C5139FB04ED}" dt="2020-08-31T12:23:15.454" v="537" actId="790"/>
            <ac:spMkLst>
              <pc:docMk/>
              <pc:sldMasterMk cId="2831793803" sldId="2147483648"/>
              <pc:sldLayoutMk cId="201270880" sldId="2147483710"/>
              <ac:spMk id="27" creationId="{AEF8CBF0-1080-4328-90E3-E6A453C76D1C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16" v="494" actId="790"/>
          <pc:sldLayoutMkLst>
            <pc:docMk/>
            <pc:sldMasterMk cId="2831793803" sldId="2147483648"/>
            <pc:sldLayoutMk cId="1709249739" sldId="2147483711"/>
          </pc:sldLayoutMkLst>
          <pc:spChg chg="mod">
            <ac:chgData name="Bohms, H.M. (Michel)" userId="f0b80a2c-ca6a-4850-9433-81e4d17ec5c1" providerId="ADAL" clId="{6A91863D-CA45-43D8-B7E6-3C5139FB04ED}" dt="2020-08-31T12:23:15.416" v="494" actId="790"/>
            <ac:spMkLst>
              <pc:docMk/>
              <pc:sldMasterMk cId="2831793803" sldId="2147483648"/>
              <pc:sldLayoutMk cId="1709249739" sldId="2147483711"/>
              <ac:spMk id="2" creationId="{CC26F5AE-A995-4A7A-B005-7A9FE66793BE}"/>
            </ac:spMkLst>
          </pc:spChg>
          <pc:spChg chg="mod">
            <ac:chgData name="Bohms, H.M. (Michel)" userId="f0b80a2c-ca6a-4850-9433-81e4d17ec5c1" providerId="ADAL" clId="{6A91863D-CA45-43D8-B7E6-3C5139FB04ED}" dt="2020-08-31T12:23:15.410" v="487" actId="790"/>
            <ac:spMkLst>
              <pc:docMk/>
              <pc:sldMasterMk cId="2831793803" sldId="2147483648"/>
              <pc:sldLayoutMk cId="1709249739" sldId="2147483711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414" v="491" actId="790"/>
            <ac:spMkLst>
              <pc:docMk/>
              <pc:sldMasterMk cId="2831793803" sldId="2147483648"/>
              <pc:sldLayoutMk cId="1709249739" sldId="2147483711"/>
              <ac:spMk id="4" creationId="{84E9FDE4-1A7F-4A5C-AC53-B36C6F9E0548}"/>
            </ac:spMkLst>
          </pc:spChg>
          <pc:spChg chg="mod">
            <ac:chgData name="Bohms, H.M. (Michel)" userId="f0b80a2c-ca6a-4850-9433-81e4d17ec5c1" providerId="ADAL" clId="{6A91863D-CA45-43D8-B7E6-3C5139FB04ED}" dt="2020-08-31T12:23:15.411" v="488" actId="790"/>
            <ac:spMkLst>
              <pc:docMk/>
              <pc:sldMasterMk cId="2831793803" sldId="2147483648"/>
              <pc:sldLayoutMk cId="1709249739" sldId="2147483711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6A91863D-CA45-43D8-B7E6-3C5139FB04ED}" dt="2020-08-31T12:23:15.415" v="492" actId="790"/>
            <ac:spMkLst>
              <pc:docMk/>
              <pc:sldMasterMk cId="2831793803" sldId="2147483648"/>
              <pc:sldLayoutMk cId="1709249739" sldId="2147483711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6A91863D-CA45-43D8-B7E6-3C5139FB04ED}" dt="2020-08-31T12:23:15.412" v="490" actId="790"/>
            <ac:spMkLst>
              <pc:docMk/>
              <pc:sldMasterMk cId="2831793803" sldId="2147483648"/>
              <pc:sldLayoutMk cId="1709249739" sldId="2147483711"/>
              <ac:spMk id="7" creationId="{5154FA8C-50A8-4470-ACA2-5ABE58D7913E}"/>
            </ac:spMkLst>
          </pc:spChg>
          <pc:spChg chg="mod">
            <ac:chgData name="Bohms, H.M. (Michel)" userId="f0b80a2c-ca6a-4850-9433-81e4d17ec5c1" providerId="ADAL" clId="{6A91863D-CA45-43D8-B7E6-3C5139FB04ED}" dt="2020-08-31T12:23:15.415" v="493" actId="790"/>
            <ac:spMkLst>
              <pc:docMk/>
              <pc:sldMasterMk cId="2831793803" sldId="2147483648"/>
              <pc:sldLayoutMk cId="1709249739" sldId="2147483711"/>
              <ac:spMk id="8" creationId="{08B72B07-1936-49ED-9125-9D212B7EBB92}"/>
            </ac:spMkLst>
          </pc:spChg>
          <pc:spChg chg="mod">
            <ac:chgData name="Bohms, H.M. (Michel)" userId="f0b80a2c-ca6a-4850-9433-81e4d17ec5c1" providerId="ADAL" clId="{6A91863D-CA45-43D8-B7E6-3C5139FB04ED}" dt="2020-08-31T12:23:15.411" v="489" actId="790"/>
            <ac:spMkLst>
              <pc:docMk/>
              <pc:sldMasterMk cId="2831793803" sldId="2147483648"/>
              <pc:sldLayoutMk cId="1709249739" sldId="2147483711"/>
              <ac:spMk id="103" creationId="{683231CA-E564-4317-8817-8643DD571F4D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399" v="479" actId="790"/>
          <pc:sldLayoutMkLst>
            <pc:docMk/>
            <pc:sldMasterMk cId="2831793803" sldId="2147483648"/>
            <pc:sldLayoutMk cId="1653381390" sldId="2147483712"/>
          </pc:sldLayoutMkLst>
          <pc:spChg chg="mod">
            <ac:chgData name="Bohms, H.M. (Michel)" userId="f0b80a2c-ca6a-4850-9433-81e4d17ec5c1" providerId="ADAL" clId="{6A91863D-CA45-43D8-B7E6-3C5139FB04ED}" dt="2020-08-31T12:23:15.399" v="479" actId="790"/>
            <ac:spMkLst>
              <pc:docMk/>
              <pc:sldMasterMk cId="2831793803" sldId="2147483648"/>
              <pc:sldLayoutMk cId="1653381390" sldId="2147483712"/>
              <ac:spMk id="3" creationId="{EFCCF823-7238-4294-BB30-94DBE70D63E2}"/>
            </ac:spMkLst>
          </pc:spChg>
          <pc:spChg chg="mod">
            <ac:chgData name="Bohms, H.M. (Michel)" userId="f0b80a2c-ca6a-4850-9433-81e4d17ec5c1" providerId="ADAL" clId="{6A91863D-CA45-43D8-B7E6-3C5139FB04ED}" dt="2020-08-31T12:23:15.393" v="461" actId="790"/>
            <ac:spMkLst>
              <pc:docMk/>
              <pc:sldMasterMk cId="2831793803" sldId="2147483648"/>
              <pc:sldLayoutMk cId="1653381390" sldId="2147483712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6A91863D-CA45-43D8-B7E6-3C5139FB04ED}" dt="2020-08-31T12:23:15.398" v="478"/>
            <ac:spMkLst>
              <pc:docMk/>
              <pc:sldMasterMk cId="2831793803" sldId="2147483648"/>
              <pc:sldLayoutMk cId="1653381390" sldId="2147483712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6A91863D-CA45-43D8-B7E6-3C5139FB04ED}" dt="2020-08-31T12:23:15.392" v="460"/>
            <ac:spMkLst>
              <pc:docMk/>
              <pc:sldMasterMk cId="2831793803" sldId="2147483648"/>
              <pc:sldLayoutMk cId="1653381390" sldId="2147483712"/>
              <ac:spMk id="111" creationId="{861D1119-6588-4798-BC08-253A6E15E209}"/>
            </ac:spMkLst>
          </pc:spChg>
          <pc:spChg chg="mod">
            <ac:chgData name="Bohms, H.M. (Michel)" userId="f0b80a2c-ca6a-4850-9433-81e4d17ec5c1" providerId="ADAL" clId="{6A91863D-CA45-43D8-B7E6-3C5139FB04ED}" dt="2020-08-31T12:23:15.393" v="462"/>
            <ac:spMkLst>
              <pc:docMk/>
              <pc:sldMasterMk cId="2831793803" sldId="2147483648"/>
              <pc:sldLayoutMk cId="1653381390" sldId="2147483712"/>
              <ac:spMk id="194" creationId="{38DAAFB3-FE3F-42B4-8C88-5F57FE159942}"/>
            </ac:spMkLst>
          </pc:spChg>
          <pc:spChg chg="mod">
            <ac:chgData name="Bohms, H.M. (Michel)" userId="f0b80a2c-ca6a-4850-9433-81e4d17ec5c1" providerId="ADAL" clId="{6A91863D-CA45-43D8-B7E6-3C5139FB04ED}" dt="2020-08-31T12:23:15.394" v="463"/>
            <ac:spMkLst>
              <pc:docMk/>
              <pc:sldMasterMk cId="2831793803" sldId="2147483648"/>
              <pc:sldLayoutMk cId="1653381390" sldId="2147483712"/>
              <ac:spMk id="196" creationId="{63194F65-4913-4057-BB8C-63650510F928}"/>
            </ac:spMkLst>
          </pc:spChg>
          <pc:spChg chg="mod">
            <ac:chgData name="Bohms, H.M. (Michel)" userId="f0b80a2c-ca6a-4850-9433-81e4d17ec5c1" providerId="ADAL" clId="{6A91863D-CA45-43D8-B7E6-3C5139FB04ED}" dt="2020-08-31T12:23:15.394" v="464"/>
            <ac:spMkLst>
              <pc:docMk/>
              <pc:sldMasterMk cId="2831793803" sldId="2147483648"/>
              <pc:sldLayoutMk cId="1653381390" sldId="2147483712"/>
              <ac:spMk id="198" creationId="{EDFBFD0F-E3DF-40DE-A4EA-70517F0C31D4}"/>
            </ac:spMkLst>
          </pc:spChg>
          <pc:spChg chg="mod">
            <ac:chgData name="Bohms, H.M. (Michel)" userId="f0b80a2c-ca6a-4850-9433-81e4d17ec5c1" providerId="ADAL" clId="{6A91863D-CA45-43D8-B7E6-3C5139FB04ED}" dt="2020-08-31T12:23:15.394" v="465"/>
            <ac:spMkLst>
              <pc:docMk/>
              <pc:sldMasterMk cId="2831793803" sldId="2147483648"/>
              <pc:sldLayoutMk cId="1653381390" sldId="2147483712"/>
              <ac:spMk id="199" creationId="{AA1338BD-D74F-4D33-A0AA-732C5CEECEE6}"/>
            </ac:spMkLst>
          </pc:spChg>
          <pc:spChg chg="mod">
            <ac:chgData name="Bohms, H.M. (Michel)" userId="f0b80a2c-ca6a-4850-9433-81e4d17ec5c1" providerId="ADAL" clId="{6A91863D-CA45-43D8-B7E6-3C5139FB04ED}" dt="2020-08-31T12:23:15.395" v="466"/>
            <ac:spMkLst>
              <pc:docMk/>
              <pc:sldMasterMk cId="2831793803" sldId="2147483648"/>
              <pc:sldLayoutMk cId="1653381390" sldId="2147483712"/>
              <ac:spMk id="202" creationId="{D8BD77BF-EE76-4C86-8C42-AAED35B3ECEF}"/>
            </ac:spMkLst>
          </pc:spChg>
          <pc:spChg chg="mod">
            <ac:chgData name="Bohms, H.M. (Michel)" userId="f0b80a2c-ca6a-4850-9433-81e4d17ec5c1" providerId="ADAL" clId="{6A91863D-CA45-43D8-B7E6-3C5139FB04ED}" dt="2020-08-31T12:23:15.395" v="467"/>
            <ac:spMkLst>
              <pc:docMk/>
              <pc:sldMasterMk cId="2831793803" sldId="2147483648"/>
              <pc:sldLayoutMk cId="1653381390" sldId="2147483712"/>
              <ac:spMk id="205" creationId="{1CADDF18-E1F3-4688-B673-DA01A82C35DA}"/>
            </ac:spMkLst>
          </pc:spChg>
          <pc:spChg chg="mod">
            <ac:chgData name="Bohms, H.M. (Michel)" userId="f0b80a2c-ca6a-4850-9433-81e4d17ec5c1" providerId="ADAL" clId="{6A91863D-CA45-43D8-B7E6-3C5139FB04ED}" dt="2020-08-31T12:23:15.395" v="468"/>
            <ac:spMkLst>
              <pc:docMk/>
              <pc:sldMasterMk cId="2831793803" sldId="2147483648"/>
              <pc:sldLayoutMk cId="1653381390" sldId="2147483712"/>
              <ac:spMk id="206" creationId="{52D8BE35-EE34-483E-9F61-B3B506AB2D23}"/>
            </ac:spMkLst>
          </pc:spChg>
          <pc:spChg chg="mod">
            <ac:chgData name="Bohms, H.M. (Michel)" userId="f0b80a2c-ca6a-4850-9433-81e4d17ec5c1" providerId="ADAL" clId="{6A91863D-CA45-43D8-B7E6-3C5139FB04ED}" dt="2020-08-31T12:23:15.395" v="469"/>
            <ac:spMkLst>
              <pc:docMk/>
              <pc:sldMasterMk cId="2831793803" sldId="2147483648"/>
              <pc:sldLayoutMk cId="1653381390" sldId="2147483712"/>
              <ac:spMk id="207" creationId="{5E7A15D2-B2DE-4272-B195-FEACB5039ADA}"/>
            </ac:spMkLst>
          </pc:spChg>
          <pc:spChg chg="mod">
            <ac:chgData name="Bohms, H.M. (Michel)" userId="f0b80a2c-ca6a-4850-9433-81e4d17ec5c1" providerId="ADAL" clId="{6A91863D-CA45-43D8-B7E6-3C5139FB04ED}" dt="2020-08-31T12:23:15.396" v="470"/>
            <ac:spMkLst>
              <pc:docMk/>
              <pc:sldMasterMk cId="2831793803" sldId="2147483648"/>
              <pc:sldLayoutMk cId="1653381390" sldId="2147483712"/>
              <ac:spMk id="209" creationId="{838BD367-3AB3-4103-B0B3-41A6FB16CA0D}"/>
            </ac:spMkLst>
          </pc:spChg>
          <pc:spChg chg="mod">
            <ac:chgData name="Bohms, H.M. (Michel)" userId="f0b80a2c-ca6a-4850-9433-81e4d17ec5c1" providerId="ADAL" clId="{6A91863D-CA45-43D8-B7E6-3C5139FB04ED}" dt="2020-08-31T12:23:15.396" v="471"/>
            <ac:spMkLst>
              <pc:docMk/>
              <pc:sldMasterMk cId="2831793803" sldId="2147483648"/>
              <pc:sldLayoutMk cId="1653381390" sldId="2147483712"/>
              <ac:spMk id="210" creationId="{9D885620-24E7-4EED-92BA-D84C42CA9FE8}"/>
            </ac:spMkLst>
          </pc:spChg>
          <pc:spChg chg="mod">
            <ac:chgData name="Bohms, H.M. (Michel)" userId="f0b80a2c-ca6a-4850-9433-81e4d17ec5c1" providerId="ADAL" clId="{6A91863D-CA45-43D8-B7E6-3C5139FB04ED}" dt="2020-08-31T12:23:15.396" v="472"/>
            <ac:spMkLst>
              <pc:docMk/>
              <pc:sldMasterMk cId="2831793803" sldId="2147483648"/>
              <pc:sldLayoutMk cId="1653381390" sldId="2147483712"/>
              <ac:spMk id="211" creationId="{FF8C5A71-C2E3-4782-84CC-3FFEAB0CE736}"/>
            </ac:spMkLst>
          </pc:spChg>
          <pc:spChg chg="mod">
            <ac:chgData name="Bohms, H.M. (Michel)" userId="f0b80a2c-ca6a-4850-9433-81e4d17ec5c1" providerId="ADAL" clId="{6A91863D-CA45-43D8-B7E6-3C5139FB04ED}" dt="2020-08-31T12:23:15.397" v="473"/>
            <ac:spMkLst>
              <pc:docMk/>
              <pc:sldMasterMk cId="2831793803" sldId="2147483648"/>
              <pc:sldLayoutMk cId="1653381390" sldId="2147483712"/>
              <ac:spMk id="212" creationId="{C5FF5094-5908-416A-AD8F-E96EC6C96AB9}"/>
            </ac:spMkLst>
          </pc:spChg>
          <pc:spChg chg="mod">
            <ac:chgData name="Bohms, H.M. (Michel)" userId="f0b80a2c-ca6a-4850-9433-81e4d17ec5c1" providerId="ADAL" clId="{6A91863D-CA45-43D8-B7E6-3C5139FB04ED}" dt="2020-08-31T12:23:15.397" v="474"/>
            <ac:spMkLst>
              <pc:docMk/>
              <pc:sldMasterMk cId="2831793803" sldId="2147483648"/>
              <pc:sldLayoutMk cId="1653381390" sldId="2147483712"/>
              <ac:spMk id="272" creationId="{DE4556A3-849B-4A2C-8A2B-B908E27280C5}"/>
            </ac:spMkLst>
          </pc:spChg>
          <pc:spChg chg="mod">
            <ac:chgData name="Bohms, H.M. (Michel)" userId="f0b80a2c-ca6a-4850-9433-81e4d17ec5c1" providerId="ADAL" clId="{6A91863D-CA45-43D8-B7E6-3C5139FB04ED}" dt="2020-08-31T12:23:15.397" v="475"/>
            <ac:spMkLst>
              <pc:docMk/>
              <pc:sldMasterMk cId="2831793803" sldId="2147483648"/>
              <pc:sldLayoutMk cId="1653381390" sldId="2147483712"/>
              <ac:spMk id="273" creationId="{93978440-5C6F-4E40-B7A0-064D56F28AF1}"/>
            </ac:spMkLst>
          </pc:spChg>
          <pc:spChg chg="mod">
            <ac:chgData name="Bohms, H.M. (Michel)" userId="f0b80a2c-ca6a-4850-9433-81e4d17ec5c1" providerId="ADAL" clId="{6A91863D-CA45-43D8-B7E6-3C5139FB04ED}" dt="2020-08-31T12:23:15.398" v="476"/>
            <ac:spMkLst>
              <pc:docMk/>
              <pc:sldMasterMk cId="2831793803" sldId="2147483648"/>
              <pc:sldLayoutMk cId="1653381390" sldId="2147483712"/>
              <ac:spMk id="274" creationId="{84A8634B-D8A6-4674-AAB3-24ED46A52627}"/>
            </ac:spMkLst>
          </pc:spChg>
          <pc:spChg chg="mod">
            <ac:chgData name="Bohms, H.M. (Michel)" userId="f0b80a2c-ca6a-4850-9433-81e4d17ec5c1" providerId="ADAL" clId="{6A91863D-CA45-43D8-B7E6-3C5139FB04ED}" dt="2020-08-31T12:23:15.398" v="477"/>
            <ac:spMkLst>
              <pc:docMk/>
              <pc:sldMasterMk cId="2831793803" sldId="2147483648"/>
              <pc:sldLayoutMk cId="1653381390" sldId="2147483712"/>
              <ac:spMk id="275" creationId="{74919392-F96F-4465-8B04-8F0F0CC042D1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68" v="556" actId="790"/>
          <pc:sldLayoutMkLst>
            <pc:docMk/>
            <pc:sldMasterMk cId="2831793803" sldId="2147483648"/>
            <pc:sldLayoutMk cId="1623137549" sldId="2147483713"/>
          </pc:sldLayoutMkLst>
          <pc:spChg chg="mod">
            <ac:chgData name="Bohms, H.M. (Michel)" userId="f0b80a2c-ca6a-4850-9433-81e4d17ec5c1" providerId="ADAL" clId="{6A91863D-CA45-43D8-B7E6-3C5139FB04ED}" dt="2020-08-31T12:23:15.466" v="553" actId="790"/>
            <ac:spMkLst>
              <pc:docMk/>
              <pc:sldMasterMk cId="2831793803" sldId="2147483648"/>
              <pc:sldLayoutMk cId="1623137549" sldId="2147483713"/>
              <ac:spMk id="2" creationId="{CF8AEF7D-7580-4549-9D40-12C3FFB561CE}"/>
            </ac:spMkLst>
          </pc:spChg>
          <pc:spChg chg="mod">
            <ac:chgData name="Bohms, H.M. (Michel)" userId="f0b80a2c-ca6a-4850-9433-81e4d17ec5c1" providerId="ADAL" clId="{6A91863D-CA45-43D8-B7E6-3C5139FB04ED}" dt="2020-08-31T12:23:15.464" v="552" actId="790"/>
            <ac:spMkLst>
              <pc:docMk/>
              <pc:sldMasterMk cId="2831793803" sldId="2147483648"/>
              <pc:sldLayoutMk cId="1623137549" sldId="2147483713"/>
              <ac:spMk id="3" creationId="{433BDAC8-61B0-44F9-B401-C091D6903308}"/>
            </ac:spMkLst>
          </pc:spChg>
          <pc:spChg chg="mod">
            <ac:chgData name="Bohms, H.M. (Michel)" userId="f0b80a2c-ca6a-4850-9433-81e4d17ec5c1" providerId="ADAL" clId="{6A91863D-CA45-43D8-B7E6-3C5139FB04ED}" dt="2020-08-31T12:23:15.467" v="555" actId="790"/>
            <ac:spMkLst>
              <pc:docMk/>
              <pc:sldMasterMk cId="2831793803" sldId="2147483648"/>
              <pc:sldLayoutMk cId="1623137549" sldId="2147483713"/>
              <ac:spMk id="4" creationId="{CE30AFAE-9F7D-4286-BBB4-AC8E7D420768}"/>
            </ac:spMkLst>
          </pc:spChg>
          <pc:spChg chg="mod">
            <ac:chgData name="Bohms, H.M. (Michel)" userId="f0b80a2c-ca6a-4850-9433-81e4d17ec5c1" providerId="ADAL" clId="{6A91863D-CA45-43D8-B7E6-3C5139FB04ED}" dt="2020-08-31T12:23:15.468" v="556" actId="790"/>
            <ac:spMkLst>
              <pc:docMk/>
              <pc:sldMasterMk cId="2831793803" sldId="2147483648"/>
              <pc:sldLayoutMk cId="1623137549" sldId="2147483713"/>
              <ac:spMk id="5" creationId="{F9249DF1-E72B-429E-8039-C63B9686A55E}"/>
            </ac:spMkLst>
          </pc:spChg>
          <pc:spChg chg="mod">
            <ac:chgData name="Bohms, H.M. (Michel)" userId="f0b80a2c-ca6a-4850-9433-81e4d17ec5c1" providerId="ADAL" clId="{6A91863D-CA45-43D8-B7E6-3C5139FB04ED}" dt="2020-08-31T12:23:15.461" v="547" actId="790"/>
            <ac:spMkLst>
              <pc:docMk/>
              <pc:sldMasterMk cId="2831793803" sldId="2147483648"/>
              <pc:sldLayoutMk cId="1623137549" sldId="2147483713"/>
              <ac:spMk id="9" creationId="{306BD5D3-3967-499E-87C9-6F3A334CE769}"/>
            </ac:spMkLst>
          </pc:spChg>
          <pc:spChg chg="mod">
            <ac:chgData name="Bohms, H.M. (Michel)" userId="f0b80a2c-ca6a-4850-9433-81e4d17ec5c1" providerId="ADAL" clId="{6A91863D-CA45-43D8-B7E6-3C5139FB04ED}" dt="2020-08-31T12:23:15.466" v="554"/>
            <ac:spMkLst>
              <pc:docMk/>
              <pc:sldMasterMk cId="2831793803" sldId="2147483648"/>
              <pc:sldLayoutMk cId="1623137549" sldId="2147483713"/>
              <ac:spMk id="11" creationId="{F6910D76-D499-4C78-8F33-CDD881528D6A}"/>
            </ac:spMkLst>
          </pc:spChg>
          <pc:spChg chg="mod">
            <ac:chgData name="Bohms, H.M. (Michel)" userId="f0b80a2c-ca6a-4850-9433-81e4d17ec5c1" providerId="ADAL" clId="{6A91863D-CA45-43D8-B7E6-3C5139FB04ED}" dt="2020-08-31T12:23:15.459" v="544" actId="790"/>
            <ac:spMkLst>
              <pc:docMk/>
              <pc:sldMasterMk cId="2831793803" sldId="2147483648"/>
              <pc:sldLayoutMk cId="1623137549" sldId="2147483713"/>
              <ac:spMk id="12" creationId="{D2D6917A-A3A5-482F-A0D3-BD7F10CD032E}"/>
            </ac:spMkLst>
          </pc:spChg>
          <pc:spChg chg="mod">
            <ac:chgData name="Bohms, H.M. (Michel)" userId="f0b80a2c-ca6a-4850-9433-81e4d17ec5c1" providerId="ADAL" clId="{6A91863D-CA45-43D8-B7E6-3C5139FB04ED}" dt="2020-08-31T12:23:15.462" v="548" actId="790"/>
            <ac:spMkLst>
              <pc:docMk/>
              <pc:sldMasterMk cId="2831793803" sldId="2147483648"/>
              <pc:sldLayoutMk cId="1623137549" sldId="2147483713"/>
              <ac:spMk id="25" creationId="{31D9F5AF-1CE4-492D-9595-51DA14E36D64}"/>
            </ac:spMkLst>
          </pc:spChg>
          <pc:spChg chg="mod">
            <ac:chgData name="Bohms, H.M. (Michel)" userId="f0b80a2c-ca6a-4850-9433-81e4d17ec5c1" providerId="ADAL" clId="{6A91863D-CA45-43D8-B7E6-3C5139FB04ED}" dt="2020-08-31T12:23:15.462" v="549" actId="790"/>
            <ac:spMkLst>
              <pc:docMk/>
              <pc:sldMasterMk cId="2831793803" sldId="2147483648"/>
              <pc:sldLayoutMk cId="1623137549" sldId="2147483713"/>
              <ac:spMk id="26" creationId="{6CA30C58-356F-4E30-A02E-60F3A8720228}"/>
            </ac:spMkLst>
          </pc:spChg>
          <pc:spChg chg="mod">
            <ac:chgData name="Bohms, H.M. (Michel)" userId="f0b80a2c-ca6a-4850-9433-81e4d17ec5c1" providerId="ADAL" clId="{6A91863D-CA45-43D8-B7E6-3C5139FB04ED}" dt="2020-08-31T12:23:15.463" v="550" actId="790"/>
            <ac:spMkLst>
              <pc:docMk/>
              <pc:sldMasterMk cId="2831793803" sldId="2147483648"/>
              <pc:sldLayoutMk cId="1623137549" sldId="2147483713"/>
              <ac:spMk id="27" creationId="{AEF8CBF0-1080-4328-90E3-E6A453C76D1C}"/>
            </ac:spMkLst>
          </pc:spChg>
          <pc:spChg chg="mod">
            <ac:chgData name="Bohms, H.M. (Michel)" userId="f0b80a2c-ca6a-4850-9433-81e4d17ec5c1" providerId="ADAL" clId="{6A91863D-CA45-43D8-B7E6-3C5139FB04ED}" dt="2020-08-31T12:23:15.460" v="546"/>
            <ac:spMkLst>
              <pc:docMk/>
              <pc:sldMasterMk cId="2831793803" sldId="2147483648"/>
              <pc:sldLayoutMk cId="1623137549" sldId="2147483713"/>
              <ac:spMk id="28" creationId="{084D1B84-42BA-459F-924D-D2C1C14E1253}"/>
            </ac:spMkLst>
          </pc:spChg>
          <pc:spChg chg="mod">
            <ac:chgData name="Bohms, H.M. (Michel)" userId="f0b80a2c-ca6a-4850-9433-81e4d17ec5c1" providerId="ADAL" clId="{6A91863D-CA45-43D8-B7E6-3C5139FB04ED}" dt="2020-08-31T12:23:15.463" v="551" actId="790"/>
            <ac:spMkLst>
              <pc:docMk/>
              <pc:sldMasterMk cId="2831793803" sldId="2147483648"/>
              <pc:sldLayoutMk cId="1623137549" sldId="2147483713"/>
              <ac:spMk id="34" creationId="{2408095E-D996-4C21-9D60-28C352FB9B2A}"/>
            </ac:spMkLst>
          </pc:spChg>
          <pc:spChg chg="mod">
            <ac:chgData name="Bohms, H.M. (Michel)" userId="f0b80a2c-ca6a-4850-9433-81e4d17ec5c1" providerId="ADAL" clId="{6A91863D-CA45-43D8-B7E6-3C5139FB04ED}" dt="2020-08-31T12:23:15.460" v="545" actId="790"/>
            <ac:spMkLst>
              <pc:docMk/>
              <pc:sldMasterMk cId="2831793803" sldId="2147483648"/>
              <pc:sldLayoutMk cId="1623137549" sldId="2147483713"/>
              <ac:spMk id="53" creationId="{27489788-7523-4049-B6A4-83AEF6154017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540" v="655"/>
          <pc:sldLayoutMkLst>
            <pc:docMk/>
            <pc:sldMasterMk cId="2831793803" sldId="2147483648"/>
            <pc:sldLayoutMk cId="4037342474" sldId="2147483714"/>
          </pc:sldLayoutMkLst>
          <pc:spChg chg="mod">
            <ac:chgData name="Bohms, H.M. (Michel)" userId="f0b80a2c-ca6a-4850-9433-81e4d17ec5c1" providerId="ADAL" clId="{6A91863D-CA45-43D8-B7E6-3C5139FB04ED}" dt="2020-08-31T12:23:15.540" v="655"/>
            <ac:spMkLst>
              <pc:docMk/>
              <pc:sldMasterMk cId="2831793803" sldId="2147483648"/>
              <pc:sldLayoutMk cId="4037342474" sldId="2147483714"/>
              <ac:spMk id="6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540" v="654"/>
            <ac:spMkLst>
              <pc:docMk/>
              <pc:sldMasterMk cId="2831793803" sldId="2147483648"/>
              <pc:sldLayoutMk cId="4037342474" sldId="2147483714"/>
              <ac:spMk id="9" creationId="{EF14CB9B-F149-429B-A5C3-71E7B5658D62}"/>
            </ac:spMkLst>
          </pc:spChg>
          <pc:spChg chg="mod">
            <ac:chgData name="Bohms, H.M. (Michel)" userId="f0b80a2c-ca6a-4850-9433-81e4d17ec5c1" providerId="ADAL" clId="{6A91863D-CA45-43D8-B7E6-3C5139FB04ED}" dt="2020-08-31T12:23:15.539" v="651"/>
            <ac:spMkLst>
              <pc:docMk/>
              <pc:sldMasterMk cId="2831793803" sldId="2147483648"/>
              <pc:sldLayoutMk cId="4037342474" sldId="2147483714"/>
              <ac:spMk id="15" creationId="{209E820A-5DE9-4FC3-986A-5D1FB86C8AC7}"/>
            </ac:spMkLst>
          </pc:spChg>
          <pc:spChg chg="mod">
            <ac:chgData name="Bohms, H.M. (Michel)" userId="f0b80a2c-ca6a-4850-9433-81e4d17ec5c1" providerId="ADAL" clId="{6A91863D-CA45-43D8-B7E6-3C5139FB04ED}" dt="2020-08-31T12:23:15.540" v="653"/>
            <ac:spMkLst>
              <pc:docMk/>
              <pc:sldMasterMk cId="2831793803" sldId="2147483648"/>
              <pc:sldLayoutMk cId="4037342474" sldId="2147483714"/>
              <ac:spMk id="144" creationId="{35F05C4C-6075-4158-98BE-256211DC58AE}"/>
            </ac:spMkLst>
          </pc:spChg>
          <pc:spChg chg="mod">
            <ac:chgData name="Bohms, H.M. (Michel)" userId="f0b80a2c-ca6a-4850-9433-81e4d17ec5c1" providerId="ADAL" clId="{6A91863D-CA45-43D8-B7E6-3C5139FB04ED}" dt="2020-08-31T12:23:15.539" v="652"/>
            <ac:spMkLst>
              <pc:docMk/>
              <pc:sldMasterMk cId="2831793803" sldId="2147483648"/>
              <pc:sldLayoutMk cId="4037342474" sldId="2147483714"/>
              <ac:spMk id="147" creationId="{B7047D21-55FE-4B63-B1D8-8A610FAEFAF5}"/>
            </ac:spMkLst>
          </pc:spChg>
          <pc:spChg chg="mod">
            <ac:chgData name="Bohms, H.M. (Michel)" userId="f0b80a2c-ca6a-4850-9433-81e4d17ec5c1" providerId="ADAL" clId="{6A91863D-CA45-43D8-B7E6-3C5139FB04ED}" dt="2020-08-31T12:23:15.538" v="649" actId="790"/>
            <ac:spMkLst>
              <pc:docMk/>
              <pc:sldMasterMk cId="2831793803" sldId="2147483648"/>
              <pc:sldLayoutMk cId="4037342474" sldId="2147483714"/>
              <ac:spMk id="148" creationId="{4A1F86EE-56C2-4FC7-A5E3-4FF8BAE206B8}"/>
            </ac:spMkLst>
          </pc:spChg>
          <pc:spChg chg="mod">
            <ac:chgData name="Bohms, H.M. (Michel)" userId="f0b80a2c-ca6a-4850-9433-81e4d17ec5c1" providerId="ADAL" clId="{6A91863D-CA45-43D8-B7E6-3C5139FB04ED}" dt="2020-08-31T12:23:15.539" v="650" actId="790"/>
            <ac:spMkLst>
              <pc:docMk/>
              <pc:sldMasterMk cId="2831793803" sldId="2147483648"/>
              <pc:sldLayoutMk cId="4037342474" sldId="2147483714"/>
              <ac:spMk id="152" creationId="{FC38A077-DCB9-4498-8DB4-E60250F49476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391" v="457" actId="790"/>
          <pc:sldLayoutMkLst>
            <pc:docMk/>
            <pc:sldMasterMk cId="2831793803" sldId="2147483648"/>
            <pc:sldLayoutMk cId="1829247463" sldId="2147483715"/>
          </pc:sldLayoutMkLst>
          <pc:spChg chg="mod">
            <ac:chgData name="Bohms, H.M. (Michel)" userId="f0b80a2c-ca6a-4850-9433-81e4d17ec5c1" providerId="ADAL" clId="{6A91863D-CA45-43D8-B7E6-3C5139FB04ED}" dt="2020-08-31T12:23:15.379" v="424"/>
            <ac:spMkLst>
              <pc:docMk/>
              <pc:sldMasterMk cId="2831793803" sldId="2147483648"/>
              <pc:sldLayoutMk cId="1829247463" sldId="2147483715"/>
              <ac:spMk id="3" creationId="{00000000-0000-0000-0000-000000000000}"/>
            </ac:spMkLst>
          </pc:spChg>
          <pc:spChg chg="mod">
            <ac:chgData name="Bohms, H.M. (Michel)" userId="f0b80a2c-ca6a-4850-9433-81e4d17ec5c1" providerId="ADAL" clId="{6A91863D-CA45-43D8-B7E6-3C5139FB04ED}" dt="2020-08-31T12:23:15.379" v="423" actId="790"/>
            <ac:spMkLst>
              <pc:docMk/>
              <pc:sldMasterMk cId="2831793803" sldId="2147483648"/>
              <pc:sldLayoutMk cId="1829247463" sldId="2147483715"/>
              <ac:spMk id="5" creationId="{DA6621DD-BDCD-46CA-8A6F-90B3DC62D7E8}"/>
            </ac:spMkLst>
          </pc:spChg>
          <pc:spChg chg="mod">
            <ac:chgData name="Bohms, H.M. (Michel)" userId="f0b80a2c-ca6a-4850-9433-81e4d17ec5c1" providerId="ADAL" clId="{6A91863D-CA45-43D8-B7E6-3C5139FB04ED}" dt="2020-08-31T12:23:15.390" v="456"/>
            <ac:spMkLst>
              <pc:docMk/>
              <pc:sldMasterMk cId="2831793803" sldId="2147483648"/>
              <pc:sldLayoutMk cId="1829247463" sldId="2147483715"/>
              <ac:spMk id="6" creationId="{D087FE13-DC03-4A42-925F-D0677F5B0C5C}"/>
            </ac:spMkLst>
          </pc:spChg>
          <pc:spChg chg="mod">
            <ac:chgData name="Bohms, H.M. (Michel)" userId="f0b80a2c-ca6a-4850-9433-81e4d17ec5c1" providerId="ADAL" clId="{6A91863D-CA45-43D8-B7E6-3C5139FB04ED}" dt="2020-08-31T12:23:15.391" v="457" actId="790"/>
            <ac:spMkLst>
              <pc:docMk/>
              <pc:sldMasterMk cId="2831793803" sldId="2147483648"/>
              <pc:sldLayoutMk cId="1829247463" sldId="2147483715"/>
              <ac:spMk id="7" creationId="{8DF4131D-4D75-4BED-8DFA-0D0179676F7F}"/>
            </ac:spMkLst>
          </pc:spChg>
          <pc:spChg chg="mod">
            <ac:chgData name="Bohms, H.M. (Michel)" userId="f0b80a2c-ca6a-4850-9433-81e4d17ec5c1" providerId="ADAL" clId="{6A91863D-CA45-43D8-B7E6-3C5139FB04ED}" dt="2020-08-31T12:23:15.384" v="440"/>
            <ac:spMkLst>
              <pc:docMk/>
              <pc:sldMasterMk cId="2831793803" sldId="2147483648"/>
              <pc:sldLayoutMk cId="1829247463" sldId="2147483715"/>
              <ac:spMk id="37" creationId="{159BAF31-401A-4522-8239-DF2606BF8C84}"/>
            </ac:spMkLst>
          </pc:spChg>
          <pc:spChg chg="mod">
            <ac:chgData name="Bohms, H.M. (Michel)" userId="f0b80a2c-ca6a-4850-9433-81e4d17ec5c1" providerId="ADAL" clId="{6A91863D-CA45-43D8-B7E6-3C5139FB04ED}" dt="2020-08-31T12:23:15.384" v="441"/>
            <ac:spMkLst>
              <pc:docMk/>
              <pc:sldMasterMk cId="2831793803" sldId="2147483648"/>
              <pc:sldLayoutMk cId="1829247463" sldId="2147483715"/>
              <ac:spMk id="38" creationId="{7699DD38-CBE1-49F3-B134-D210BF837DBC}"/>
            </ac:spMkLst>
          </pc:spChg>
          <pc:spChg chg="mod">
            <ac:chgData name="Bohms, H.M. (Michel)" userId="f0b80a2c-ca6a-4850-9433-81e4d17ec5c1" providerId="ADAL" clId="{6A91863D-CA45-43D8-B7E6-3C5139FB04ED}" dt="2020-08-31T12:23:15.385" v="442"/>
            <ac:spMkLst>
              <pc:docMk/>
              <pc:sldMasterMk cId="2831793803" sldId="2147483648"/>
              <pc:sldLayoutMk cId="1829247463" sldId="2147483715"/>
              <ac:spMk id="39" creationId="{139E2BA3-2E7E-4A78-9EC4-D3DAD4BBE7B0}"/>
            </ac:spMkLst>
          </pc:spChg>
          <pc:spChg chg="mod">
            <ac:chgData name="Bohms, H.M. (Michel)" userId="f0b80a2c-ca6a-4850-9433-81e4d17ec5c1" providerId="ADAL" clId="{6A91863D-CA45-43D8-B7E6-3C5139FB04ED}" dt="2020-08-31T12:23:15.386" v="443"/>
            <ac:spMkLst>
              <pc:docMk/>
              <pc:sldMasterMk cId="2831793803" sldId="2147483648"/>
              <pc:sldLayoutMk cId="1829247463" sldId="2147483715"/>
              <ac:spMk id="40" creationId="{38FB84D3-2688-4F98-9FA5-C5F2C41CB727}"/>
            </ac:spMkLst>
          </pc:spChg>
          <pc:spChg chg="mod">
            <ac:chgData name="Bohms, H.M. (Michel)" userId="f0b80a2c-ca6a-4850-9433-81e4d17ec5c1" providerId="ADAL" clId="{6A91863D-CA45-43D8-B7E6-3C5139FB04ED}" dt="2020-08-31T12:23:15.386" v="444"/>
            <ac:spMkLst>
              <pc:docMk/>
              <pc:sldMasterMk cId="2831793803" sldId="2147483648"/>
              <pc:sldLayoutMk cId="1829247463" sldId="2147483715"/>
              <ac:spMk id="41" creationId="{00A315A9-D390-4556-A3F2-7E26F96CB535}"/>
            </ac:spMkLst>
          </pc:spChg>
          <pc:spChg chg="mod">
            <ac:chgData name="Bohms, H.M. (Michel)" userId="f0b80a2c-ca6a-4850-9433-81e4d17ec5c1" providerId="ADAL" clId="{6A91863D-CA45-43D8-B7E6-3C5139FB04ED}" dt="2020-08-31T12:23:15.386" v="445"/>
            <ac:spMkLst>
              <pc:docMk/>
              <pc:sldMasterMk cId="2831793803" sldId="2147483648"/>
              <pc:sldLayoutMk cId="1829247463" sldId="2147483715"/>
              <ac:spMk id="42" creationId="{549A183C-5680-4674-966F-9F9037BAB937}"/>
            </ac:spMkLst>
          </pc:spChg>
          <pc:spChg chg="mod">
            <ac:chgData name="Bohms, H.M. (Michel)" userId="f0b80a2c-ca6a-4850-9433-81e4d17ec5c1" providerId="ADAL" clId="{6A91863D-CA45-43D8-B7E6-3C5139FB04ED}" dt="2020-08-31T12:23:15.387" v="446"/>
            <ac:spMkLst>
              <pc:docMk/>
              <pc:sldMasterMk cId="2831793803" sldId="2147483648"/>
              <pc:sldLayoutMk cId="1829247463" sldId="2147483715"/>
              <ac:spMk id="43" creationId="{CFC607E6-BA85-4065-910B-042AA1A77F40}"/>
            </ac:spMkLst>
          </pc:spChg>
          <pc:spChg chg="mod">
            <ac:chgData name="Bohms, H.M. (Michel)" userId="f0b80a2c-ca6a-4850-9433-81e4d17ec5c1" providerId="ADAL" clId="{6A91863D-CA45-43D8-B7E6-3C5139FB04ED}" dt="2020-08-31T12:23:15.387" v="447"/>
            <ac:spMkLst>
              <pc:docMk/>
              <pc:sldMasterMk cId="2831793803" sldId="2147483648"/>
              <pc:sldLayoutMk cId="1829247463" sldId="2147483715"/>
              <ac:spMk id="44" creationId="{943BB5C3-FAA3-48A0-941A-CC3CDDD055B8}"/>
            </ac:spMkLst>
          </pc:spChg>
          <pc:spChg chg="mod">
            <ac:chgData name="Bohms, H.M. (Michel)" userId="f0b80a2c-ca6a-4850-9433-81e4d17ec5c1" providerId="ADAL" clId="{6A91863D-CA45-43D8-B7E6-3C5139FB04ED}" dt="2020-08-31T12:23:15.387" v="448"/>
            <ac:spMkLst>
              <pc:docMk/>
              <pc:sldMasterMk cId="2831793803" sldId="2147483648"/>
              <pc:sldLayoutMk cId="1829247463" sldId="2147483715"/>
              <ac:spMk id="45" creationId="{EF601F0D-CE41-43DA-B00B-A7D60F7DA54D}"/>
            </ac:spMkLst>
          </pc:spChg>
          <pc:spChg chg="mod">
            <ac:chgData name="Bohms, H.M. (Michel)" userId="f0b80a2c-ca6a-4850-9433-81e4d17ec5c1" providerId="ADAL" clId="{6A91863D-CA45-43D8-B7E6-3C5139FB04ED}" dt="2020-08-31T12:23:15.388" v="449"/>
            <ac:spMkLst>
              <pc:docMk/>
              <pc:sldMasterMk cId="2831793803" sldId="2147483648"/>
              <pc:sldLayoutMk cId="1829247463" sldId="2147483715"/>
              <ac:spMk id="46" creationId="{E1D3C620-65F9-41B7-AA68-735B7415C21E}"/>
            </ac:spMkLst>
          </pc:spChg>
          <pc:spChg chg="mod">
            <ac:chgData name="Bohms, H.M. (Michel)" userId="f0b80a2c-ca6a-4850-9433-81e4d17ec5c1" providerId="ADAL" clId="{6A91863D-CA45-43D8-B7E6-3C5139FB04ED}" dt="2020-08-31T12:23:15.388" v="450"/>
            <ac:spMkLst>
              <pc:docMk/>
              <pc:sldMasterMk cId="2831793803" sldId="2147483648"/>
              <pc:sldLayoutMk cId="1829247463" sldId="2147483715"/>
              <ac:spMk id="47" creationId="{3C04333A-416D-4964-954C-3521DDB3317E}"/>
            </ac:spMkLst>
          </pc:spChg>
          <pc:spChg chg="mod">
            <ac:chgData name="Bohms, H.M. (Michel)" userId="f0b80a2c-ca6a-4850-9433-81e4d17ec5c1" providerId="ADAL" clId="{6A91863D-CA45-43D8-B7E6-3C5139FB04ED}" dt="2020-08-31T12:23:15.388" v="451"/>
            <ac:spMkLst>
              <pc:docMk/>
              <pc:sldMasterMk cId="2831793803" sldId="2147483648"/>
              <pc:sldLayoutMk cId="1829247463" sldId="2147483715"/>
              <ac:spMk id="48" creationId="{4FC49E30-4FA8-4F0A-944A-6C1A822C18A5}"/>
            </ac:spMkLst>
          </pc:spChg>
          <pc:spChg chg="mod">
            <ac:chgData name="Bohms, H.M. (Michel)" userId="f0b80a2c-ca6a-4850-9433-81e4d17ec5c1" providerId="ADAL" clId="{6A91863D-CA45-43D8-B7E6-3C5139FB04ED}" dt="2020-08-31T12:23:15.389" v="452"/>
            <ac:spMkLst>
              <pc:docMk/>
              <pc:sldMasterMk cId="2831793803" sldId="2147483648"/>
              <pc:sldLayoutMk cId="1829247463" sldId="2147483715"/>
              <ac:spMk id="49" creationId="{8E23D2B4-97F7-4CE2-BC69-CEC7CBDC49ED}"/>
            </ac:spMkLst>
          </pc:spChg>
          <pc:spChg chg="mod">
            <ac:chgData name="Bohms, H.M. (Michel)" userId="f0b80a2c-ca6a-4850-9433-81e4d17ec5c1" providerId="ADAL" clId="{6A91863D-CA45-43D8-B7E6-3C5139FB04ED}" dt="2020-08-31T12:23:15.389" v="453"/>
            <ac:spMkLst>
              <pc:docMk/>
              <pc:sldMasterMk cId="2831793803" sldId="2147483648"/>
              <pc:sldLayoutMk cId="1829247463" sldId="2147483715"/>
              <ac:spMk id="50" creationId="{B98D1A3C-5F1B-4B81-8873-18B6470606EC}"/>
            </ac:spMkLst>
          </pc:spChg>
          <pc:spChg chg="mod">
            <ac:chgData name="Bohms, H.M. (Michel)" userId="f0b80a2c-ca6a-4850-9433-81e4d17ec5c1" providerId="ADAL" clId="{6A91863D-CA45-43D8-B7E6-3C5139FB04ED}" dt="2020-08-31T12:23:15.389" v="454"/>
            <ac:spMkLst>
              <pc:docMk/>
              <pc:sldMasterMk cId="2831793803" sldId="2147483648"/>
              <pc:sldLayoutMk cId="1829247463" sldId="2147483715"/>
              <ac:spMk id="51" creationId="{B29D1E31-7886-4731-8E0D-12B2188B6ACE}"/>
            </ac:spMkLst>
          </pc:spChg>
          <pc:spChg chg="mod">
            <ac:chgData name="Bohms, H.M. (Michel)" userId="f0b80a2c-ca6a-4850-9433-81e4d17ec5c1" providerId="ADAL" clId="{6A91863D-CA45-43D8-B7E6-3C5139FB04ED}" dt="2020-08-31T12:23:15.390" v="455"/>
            <ac:spMkLst>
              <pc:docMk/>
              <pc:sldMasterMk cId="2831793803" sldId="2147483648"/>
              <pc:sldLayoutMk cId="1829247463" sldId="2147483715"/>
              <ac:spMk id="52" creationId="{A338A0D5-3C79-4D00-BF67-5930E6B0A414}"/>
            </ac:spMkLst>
          </pc:spChg>
          <pc:spChg chg="mod">
            <ac:chgData name="Bohms, H.M. (Michel)" userId="f0b80a2c-ca6a-4850-9433-81e4d17ec5c1" providerId="ADAL" clId="{6A91863D-CA45-43D8-B7E6-3C5139FB04ED}" dt="2020-08-31T12:23:15.379" v="425"/>
            <ac:spMkLst>
              <pc:docMk/>
              <pc:sldMasterMk cId="2831793803" sldId="2147483648"/>
              <pc:sldLayoutMk cId="1829247463" sldId="2147483715"/>
              <ac:spMk id="130" creationId="{09139BB3-0E95-42DB-B5FD-B804238C47E7}"/>
            </ac:spMkLst>
          </pc:spChg>
          <pc:spChg chg="mod">
            <ac:chgData name="Bohms, H.M. (Michel)" userId="f0b80a2c-ca6a-4850-9433-81e4d17ec5c1" providerId="ADAL" clId="{6A91863D-CA45-43D8-B7E6-3C5139FB04ED}" dt="2020-08-31T12:23:15.380" v="426"/>
            <ac:spMkLst>
              <pc:docMk/>
              <pc:sldMasterMk cId="2831793803" sldId="2147483648"/>
              <pc:sldLayoutMk cId="1829247463" sldId="2147483715"/>
              <ac:spMk id="131" creationId="{0193F33A-B169-4E6C-A0E4-1C401F03326A}"/>
            </ac:spMkLst>
          </pc:spChg>
          <pc:spChg chg="mod">
            <ac:chgData name="Bohms, H.M. (Michel)" userId="f0b80a2c-ca6a-4850-9433-81e4d17ec5c1" providerId="ADAL" clId="{6A91863D-CA45-43D8-B7E6-3C5139FB04ED}" dt="2020-08-31T12:23:15.380" v="427"/>
            <ac:spMkLst>
              <pc:docMk/>
              <pc:sldMasterMk cId="2831793803" sldId="2147483648"/>
              <pc:sldLayoutMk cId="1829247463" sldId="2147483715"/>
              <ac:spMk id="132" creationId="{CFDDF722-2134-44DD-9F42-55A2163355CF}"/>
            </ac:spMkLst>
          </pc:spChg>
          <pc:spChg chg="mod">
            <ac:chgData name="Bohms, H.M. (Michel)" userId="f0b80a2c-ca6a-4850-9433-81e4d17ec5c1" providerId="ADAL" clId="{6A91863D-CA45-43D8-B7E6-3C5139FB04ED}" dt="2020-08-31T12:23:15.380" v="428"/>
            <ac:spMkLst>
              <pc:docMk/>
              <pc:sldMasterMk cId="2831793803" sldId="2147483648"/>
              <pc:sldLayoutMk cId="1829247463" sldId="2147483715"/>
              <ac:spMk id="133" creationId="{E2A18408-6710-416E-8413-E2AF616D91BC}"/>
            </ac:spMkLst>
          </pc:spChg>
          <pc:spChg chg="mod">
            <ac:chgData name="Bohms, H.M. (Michel)" userId="f0b80a2c-ca6a-4850-9433-81e4d17ec5c1" providerId="ADAL" clId="{6A91863D-CA45-43D8-B7E6-3C5139FB04ED}" dt="2020-08-31T12:23:15.381" v="429"/>
            <ac:spMkLst>
              <pc:docMk/>
              <pc:sldMasterMk cId="2831793803" sldId="2147483648"/>
              <pc:sldLayoutMk cId="1829247463" sldId="2147483715"/>
              <ac:spMk id="134" creationId="{432466DB-08EE-4A9B-B739-16F0BD593113}"/>
            </ac:spMkLst>
          </pc:spChg>
          <pc:spChg chg="mod">
            <ac:chgData name="Bohms, H.M. (Michel)" userId="f0b80a2c-ca6a-4850-9433-81e4d17ec5c1" providerId="ADAL" clId="{6A91863D-CA45-43D8-B7E6-3C5139FB04ED}" dt="2020-08-31T12:23:15.381" v="430"/>
            <ac:spMkLst>
              <pc:docMk/>
              <pc:sldMasterMk cId="2831793803" sldId="2147483648"/>
              <pc:sldLayoutMk cId="1829247463" sldId="2147483715"/>
              <ac:spMk id="135" creationId="{FB1B3F49-2D34-4B2A-8143-8FF9313EDD5E}"/>
            </ac:spMkLst>
          </pc:spChg>
          <pc:spChg chg="mod">
            <ac:chgData name="Bohms, H.M. (Michel)" userId="f0b80a2c-ca6a-4850-9433-81e4d17ec5c1" providerId="ADAL" clId="{6A91863D-CA45-43D8-B7E6-3C5139FB04ED}" dt="2020-08-31T12:23:15.381" v="431"/>
            <ac:spMkLst>
              <pc:docMk/>
              <pc:sldMasterMk cId="2831793803" sldId="2147483648"/>
              <pc:sldLayoutMk cId="1829247463" sldId="2147483715"/>
              <ac:spMk id="136" creationId="{90076CCB-0A34-4B58-AD13-14B30D4E58E6}"/>
            </ac:spMkLst>
          </pc:spChg>
          <pc:spChg chg="mod">
            <ac:chgData name="Bohms, H.M. (Michel)" userId="f0b80a2c-ca6a-4850-9433-81e4d17ec5c1" providerId="ADAL" clId="{6A91863D-CA45-43D8-B7E6-3C5139FB04ED}" dt="2020-08-31T12:23:15.382" v="432"/>
            <ac:spMkLst>
              <pc:docMk/>
              <pc:sldMasterMk cId="2831793803" sldId="2147483648"/>
              <pc:sldLayoutMk cId="1829247463" sldId="2147483715"/>
              <ac:spMk id="137" creationId="{6E4C1E79-BFB4-49E2-B8B4-704FE08A0221}"/>
            </ac:spMkLst>
          </pc:spChg>
          <pc:spChg chg="mod">
            <ac:chgData name="Bohms, H.M. (Michel)" userId="f0b80a2c-ca6a-4850-9433-81e4d17ec5c1" providerId="ADAL" clId="{6A91863D-CA45-43D8-B7E6-3C5139FB04ED}" dt="2020-08-31T12:23:15.382" v="433"/>
            <ac:spMkLst>
              <pc:docMk/>
              <pc:sldMasterMk cId="2831793803" sldId="2147483648"/>
              <pc:sldLayoutMk cId="1829247463" sldId="2147483715"/>
              <ac:spMk id="138" creationId="{DC76EBBF-0030-4AA1-BF10-48A92A06B59F}"/>
            </ac:spMkLst>
          </pc:spChg>
          <pc:spChg chg="mod">
            <ac:chgData name="Bohms, H.M. (Michel)" userId="f0b80a2c-ca6a-4850-9433-81e4d17ec5c1" providerId="ADAL" clId="{6A91863D-CA45-43D8-B7E6-3C5139FB04ED}" dt="2020-08-31T12:23:15.382" v="434"/>
            <ac:spMkLst>
              <pc:docMk/>
              <pc:sldMasterMk cId="2831793803" sldId="2147483648"/>
              <pc:sldLayoutMk cId="1829247463" sldId="2147483715"/>
              <ac:spMk id="139" creationId="{5017CD28-C2AF-4032-B589-1423BFA89F05}"/>
            </ac:spMkLst>
          </pc:spChg>
          <pc:spChg chg="mod">
            <ac:chgData name="Bohms, H.M. (Michel)" userId="f0b80a2c-ca6a-4850-9433-81e4d17ec5c1" providerId="ADAL" clId="{6A91863D-CA45-43D8-B7E6-3C5139FB04ED}" dt="2020-08-31T12:23:15.383" v="435"/>
            <ac:spMkLst>
              <pc:docMk/>
              <pc:sldMasterMk cId="2831793803" sldId="2147483648"/>
              <pc:sldLayoutMk cId="1829247463" sldId="2147483715"/>
              <ac:spMk id="140" creationId="{FBA4AAE8-8D5F-4224-B74C-AFE8DAA7B73B}"/>
            </ac:spMkLst>
          </pc:spChg>
          <pc:spChg chg="mod">
            <ac:chgData name="Bohms, H.M. (Michel)" userId="f0b80a2c-ca6a-4850-9433-81e4d17ec5c1" providerId="ADAL" clId="{6A91863D-CA45-43D8-B7E6-3C5139FB04ED}" dt="2020-08-31T12:23:15.383" v="436"/>
            <ac:spMkLst>
              <pc:docMk/>
              <pc:sldMasterMk cId="2831793803" sldId="2147483648"/>
              <pc:sldLayoutMk cId="1829247463" sldId="2147483715"/>
              <ac:spMk id="141" creationId="{6805760E-C026-4BB8-A85F-3C2FF927F6F4}"/>
            </ac:spMkLst>
          </pc:spChg>
          <pc:spChg chg="mod">
            <ac:chgData name="Bohms, H.M. (Michel)" userId="f0b80a2c-ca6a-4850-9433-81e4d17ec5c1" providerId="ADAL" clId="{6A91863D-CA45-43D8-B7E6-3C5139FB04ED}" dt="2020-08-31T12:23:15.383" v="437"/>
            <ac:spMkLst>
              <pc:docMk/>
              <pc:sldMasterMk cId="2831793803" sldId="2147483648"/>
              <pc:sldLayoutMk cId="1829247463" sldId="2147483715"/>
              <ac:spMk id="142" creationId="{230160BE-302E-4C96-96A3-7B349A370C8E}"/>
            </ac:spMkLst>
          </pc:spChg>
          <pc:spChg chg="mod">
            <ac:chgData name="Bohms, H.M. (Michel)" userId="f0b80a2c-ca6a-4850-9433-81e4d17ec5c1" providerId="ADAL" clId="{6A91863D-CA45-43D8-B7E6-3C5139FB04ED}" dt="2020-08-31T12:23:15.384" v="438"/>
            <ac:spMkLst>
              <pc:docMk/>
              <pc:sldMasterMk cId="2831793803" sldId="2147483648"/>
              <pc:sldLayoutMk cId="1829247463" sldId="2147483715"/>
              <ac:spMk id="143" creationId="{A7A2C18B-31F8-41AE-9CE0-F6E0827E24D3}"/>
            </ac:spMkLst>
          </pc:spChg>
          <pc:spChg chg="mod">
            <ac:chgData name="Bohms, H.M. (Michel)" userId="f0b80a2c-ca6a-4850-9433-81e4d17ec5c1" providerId="ADAL" clId="{6A91863D-CA45-43D8-B7E6-3C5139FB04ED}" dt="2020-08-31T12:23:15.384" v="439"/>
            <ac:spMkLst>
              <pc:docMk/>
              <pc:sldMasterMk cId="2831793803" sldId="2147483648"/>
              <pc:sldLayoutMk cId="1829247463" sldId="2147483715"/>
              <ac:spMk id="144" creationId="{5863A4F4-EC3F-4D3A-BA06-224079A5A54A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408" v="486" actId="790"/>
          <pc:sldLayoutMkLst>
            <pc:docMk/>
            <pc:sldMasterMk cId="2831793803" sldId="2147483648"/>
            <pc:sldLayoutMk cId="3741639276" sldId="2147483716"/>
          </pc:sldLayoutMkLst>
          <pc:spChg chg="mod">
            <ac:chgData name="Bohms, H.M. (Michel)" userId="f0b80a2c-ca6a-4850-9433-81e4d17ec5c1" providerId="ADAL" clId="{6A91863D-CA45-43D8-B7E6-3C5139FB04ED}" dt="2020-08-31T12:23:15.408" v="486" actId="790"/>
            <ac:spMkLst>
              <pc:docMk/>
              <pc:sldMasterMk cId="2831793803" sldId="2147483648"/>
              <pc:sldLayoutMk cId="3741639276" sldId="2147483716"/>
              <ac:spMk id="2" creationId="{EB879EAC-4711-4B49-B954-360F019F1DA7}"/>
            </ac:spMkLst>
          </pc:spChg>
          <pc:spChg chg="mod">
            <ac:chgData name="Bohms, H.M. (Michel)" userId="f0b80a2c-ca6a-4850-9433-81e4d17ec5c1" providerId="ADAL" clId="{6A91863D-CA45-43D8-B7E6-3C5139FB04ED}" dt="2020-08-31T12:23:15.406" v="484" actId="790"/>
            <ac:spMkLst>
              <pc:docMk/>
              <pc:sldMasterMk cId="2831793803" sldId="2147483648"/>
              <pc:sldLayoutMk cId="3741639276" sldId="2147483716"/>
              <ac:spMk id="8" creationId="{D33624B2-EE21-4FD3-9444-4542956651AA}"/>
            </ac:spMkLst>
          </pc:spChg>
          <pc:spChg chg="mod">
            <ac:chgData name="Bohms, H.M. (Michel)" userId="f0b80a2c-ca6a-4850-9433-81e4d17ec5c1" providerId="ADAL" clId="{6A91863D-CA45-43D8-B7E6-3C5139FB04ED}" dt="2020-08-31T12:23:15.400" v="481" actId="790"/>
            <ac:spMkLst>
              <pc:docMk/>
              <pc:sldMasterMk cId="2831793803" sldId="2147483648"/>
              <pc:sldLayoutMk cId="3741639276" sldId="2147483716"/>
              <ac:spMk id="10" creationId="{9C6D722F-8680-4071-9123-21F371291D9E}"/>
            </ac:spMkLst>
          </pc:spChg>
          <pc:spChg chg="mod">
            <ac:chgData name="Bohms, H.M. (Michel)" userId="f0b80a2c-ca6a-4850-9433-81e4d17ec5c1" providerId="ADAL" clId="{6A91863D-CA45-43D8-B7E6-3C5139FB04ED}" dt="2020-08-31T12:23:15.400" v="480" actId="790"/>
            <ac:spMkLst>
              <pc:docMk/>
              <pc:sldMasterMk cId="2831793803" sldId="2147483648"/>
              <pc:sldLayoutMk cId="3741639276" sldId="2147483716"/>
              <ac:spMk id="11" creationId="{AA692845-3CAE-4344-A741-2AFCF32F8547}"/>
            </ac:spMkLst>
          </pc:spChg>
          <pc:spChg chg="mod">
            <ac:chgData name="Bohms, H.M. (Michel)" userId="f0b80a2c-ca6a-4850-9433-81e4d17ec5c1" providerId="ADAL" clId="{6A91863D-CA45-43D8-B7E6-3C5139FB04ED}" dt="2020-08-31T12:23:15.407" v="485" actId="790"/>
            <ac:spMkLst>
              <pc:docMk/>
              <pc:sldMasterMk cId="2831793803" sldId="2147483648"/>
              <pc:sldLayoutMk cId="3741639276" sldId="2147483716"/>
              <ac:spMk id="31" creationId="{4FD1D93D-B6C4-4842-923B-938AE2927FD3}"/>
            </ac:spMkLst>
          </pc:spChg>
          <pc:spChg chg="mod">
            <ac:chgData name="Bohms, H.M. (Michel)" userId="f0b80a2c-ca6a-4850-9433-81e4d17ec5c1" providerId="ADAL" clId="{6A91863D-CA45-43D8-B7E6-3C5139FB04ED}" dt="2020-08-31T12:23:15.405" v="483" actId="790"/>
            <ac:spMkLst>
              <pc:docMk/>
              <pc:sldMasterMk cId="2831793803" sldId="2147483648"/>
              <pc:sldLayoutMk cId="3741639276" sldId="2147483716"/>
              <ac:spMk id="33" creationId="{5A73AC90-7B0E-4421-91F5-76C415F2E67A}"/>
            </ac:spMkLst>
          </pc:spChg>
          <pc:spChg chg="mod">
            <ac:chgData name="Bohms, H.M. (Michel)" userId="f0b80a2c-ca6a-4850-9433-81e4d17ec5c1" providerId="ADAL" clId="{6A91863D-CA45-43D8-B7E6-3C5139FB04ED}" dt="2020-08-31T12:23:15.401" v="482" actId="790"/>
            <ac:spMkLst>
              <pc:docMk/>
              <pc:sldMasterMk cId="2831793803" sldId="2147483648"/>
              <pc:sldLayoutMk cId="3741639276" sldId="2147483716"/>
              <ac:spMk id="34" creationId="{2BEB1C6B-58D2-436E-8830-CF31BEE16320}"/>
            </ac:spMkLst>
          </pc:spChg>
        </pc:sldLayoutChg>
        <pc:sldLayoutChg chg="modSp">
          <pc:chgData name="Bohms, H.M. (Michel)" userId="f0b80a2c-ca6a-4850-9433-81e4d17ec5c1" providerId="ADAL" clId="{6A91863D-CA45-43D8-B7E6-3C5139FB04ED}" dt="2020-08-31T12:23:15.524" v="621" actId="790"/>
          <pc:sldLayoutMkLst>
            <pc:docMk/>
            <pc:sldMasterMk cId="2831793803" sldId="2147483648"/>
            <pc:sldLayoutMk cId="3312075926" sldId="2147483717"/>
          </pc:sldLayoutMkLst>
          <pc:spChg chg="mod">
            <ac:chgData name="Bohms, H.M. (Michel)" userId="f0b80a2c-ca6a-4850-9433-81e4d17ec5c1" providerId="ADAL" clId="{6A91863D-CA45-43D8-B7E6-3C5139FB04ED}" dt="2020-08-31T12:23:15.524" v="621" actId="790"/>
            <ac:spMkLst>
              <pc:docMk/>
              <pc:sldMasterMk cId="2831793803" sldId="2147483648"/>
              <pc:sldLayoutMk cId="3312075926" sldId="2147483717"/>
              <ac:spMk id="2" creationId="{E7E26884-0E32-4D48-A5D4-82C988EE44CB}"/>
            </ac:spMkLst>
          </pc:spChg>
          <pc:spChg chg="mod">
            <ac:chgData name="Bohms, H.M. (Michel)" userId="f0b80a2c-ca6a-4850-9433-81e4d17ec5c1" providerId="ADAL" clId="{6A91863D-CA45-43D8-B7E6-3C5139FB04ED}" dt="2020-08-31T12:23:15.522" v="618" actId="790"/>
            <ac:spMkLst>
              <pc:docMk/>
              <pc:sldMasterMk cId="2831793803" sldId="2147483648"/>
              <pc:sldLayoutMk cId="3312075926" sldId="2147483717"/>
              <ac:spMk id="3" creationId="{6BCEAE92-C89D-440E-994D-4DC4B0A72F97}"/>
            </ac:spMkLst>
          </pc:spChg>
          <pc:spChg chg="mod">
            <ac:chgData name="Bohms, H.M. (Michel)" userId="f0b80a2c-ca6a-4850-9433-81e4d17ec5c1" providerId="ADAL" clId="{6A91863D-CA45-43D8-B7E6-3C5139FB04ED}" dt="2020-08-31T12:23:15.519" v="617" actId="790"/>
            <ac:spMkLst>
              <pc:docMk/>
              <pc:sldMasterMk cId="2831793803" sldId="2147483648"/>
              <pc:sldLayoutMk cId="3312075926" sldId="2147483717"/>
              <ac:spMk id="4" creationId="{4A61226F-2601-4419-948F-8DE88FE3436C}"/>
            </ac:spMkLst>
          </pc:spChg>
          <pc:spChg chg="mod">
            <ac:chgData name="Bohms, H.M. (Michel)" userId="f0b80a2c-ca6a-4850-9433-81e4d17ec5c1" providerId="ADAL" clId="{6A91863D-CA45-43D8-B7E6-3C5139FB04ED}" dt="2020-08-31T12:23:15.523" v="620" actId="790"/>
            <ac:spMkLst>
              <pc:docMk/>
              <pc:sldMasterMk cId="2831793803" sldId="2147483648"/>
              <pc:sldLayoutMk cId="3312075926" sldId="2147483717"/>
              <ac:spMk id="5" creationId="{645E0A3F-7FFC-4E08-81AF-29A01128C65A}"/>
            </ac:spMkLst>
          </pc:spChg>
          <pc:spChg chg="mod">
            <ac:chgData name="Bohms, H.M. (Michel)" userId="f0b80a2c-ca6a-4850-9433-81e4d17ec5c1" providerId="ADAL" clId="{6A91863D-CA45-43D8-B7E6-3C5139FB04ED}" dt="2020-08-31T12:23:15.511" v="604"/>
            <ac:spMkLst>
              <pc:docMk/>
              <pc:sldMasterMk cId="2831793803" sldId="2147483648"/>
              <pc:sldLayoutMk cId="3312075926" sldId="2147483717"/>
              <ac:spMk id="19" creationId="{B6E7424A-424A-48B2-BDDC-91446A4E4AEB}"/>
            </ac:spMkLst>
          </pc:spChg>
          <pc:spChg chg="mod">
            <ac:chgData name="Bohms, H.M. (Michel)" userId="f0b80a2c-ca6a-4850-9433-81e4d17ec5c1" providerId="ADAL" clId="{6A91863D-CA45-43D8-B7E6-3C5139FB04ED}" dt="2020-08-31T12:23:15.518" v="616" actId="790"/>
            <ac:spMkLst>
              <pc:docMk/>
              <pc:sldMasterMk cId="2831793803" sldId="2147483648"/>
              <pc:sldLayoutMk cId="3312075926" sldId="2147483717"/>
              <ac:spMk id="21" creationId="{1EC0F244-2A3A-462C-A6F0-3F234A0A9189}"/>
            </ac:spMkLst>
          </pc:spChg>
          <pc:spChg chg="mod">
            <ac:chgData name="Bohms, H.M. (Michel)" userId="f0b80a2c-ca6a-4850-9433-81e4d17ec5c1" providerId="ADAL" clId="{6A91863D-CA45-43D8-B7E6-3C5139FB04ED}" dt="2020-08-31T12:23:15.523" v="619" actId="790"/>
            <ac:spMkLst>
              <pc:docMk/>
              <pc:sldMasterMk cId="2831793803" sldId="2147483648"/>
              <pc:sldLayoutMk cId="3312075926" sldId="2147483717"/>
              <ac:spMk id="23" creationId="{8DAC7014-FB85-4C29-B00A-73D52118B004}"/>
            </ac:spMkLst>
          </pc:spChg>
          <pc:spChg chg="mod">
            <ac:chgData name="Bohms, H.M. (Michel)" userId="f0b80a2c-ca6a-4850-9433-81e4d17ec5c1" providerId="ADAL" clId="{6A91863D-CA45-43D8-B7E6-3C5139FB04ED}" dt="2020-08-31T12:23:15.511" v="603" actId="790"/>
            <ac:spMkLst>
              <pc:docMk/>
              <pc:sldMasterMk cId="2831793803" sldId="2147483648"/>
              <pc:sldLayoutMk cId="3312075926" sldId="2147483717"/>
              <ac:spMk id="24" creationId="{1D86832C-7926-41D1-AC2B-7ABAE5064D01}"/>
            </ac:spMkLst>
          </pc:spChg>
          <pc:spChg chg="mod">
            <ac:chgData name="Bohms, H.M. (Michel)" userId="f0b80a2c-ca6a-4850-9433-81e4d17ec5c1" providerId="ADAL" clId="{6A91863D-CA45-43D8-B7E6-3C5139FB04ED}" dt="2020-08-31T12:23:15.512" v="605"/>
            <ac:spMkLst>
              <pc:docMk/>
              <pc:sldMasterMk cId="2831793803" sldId="2147483648"/>
              <pc:sldLayoutMk cId="3312075926" sldId="2147483717"/>
              <ac:spMk id="52" creationId="{38E90541-A464-490F-8838-24BAC17D1820}"/>
            </ac:spMkLst>
          </pc:spChg>
          <pc:spChg chg="mod">
            <ac:chgData name="Bohms, H.M. (Michel)" userId="f0b80a2c-ca6a-4850-9433-81e4d17ec5c1" providerId="ADAL" clId="{6A91863D-CA45-43D8-B7E6-3C5139FB04ED}" dt="2020-08-31T12:23:15.512" v="606"/>
            <ac:spMkLst>
              <pc:docMk/>
              <pc:sldMasterMk cId="2831793803" sldId="2147483648"/>
              <pc:sldLayoutMk cId="3312075926" sldId="2147483717"/>
              <ac:spMk id="53" creationId="{89286917-484E-4046-B9A1-328D39070049}"/>
            </ac:spMkLst>
          </pc:spChg>
          <pc:spChg chg="mod">
            <ac:chgData name="Bohms, H.M. (Michel)" userId="f0b80a2c-ca6a-4850-9433-81e4d17ec5c1" providerId="ADAL" clId="{6A91863D-CA45-43D8-B7E6-3C5139FB04ED}" dt="2020-08-31T12:23:15.513" v="608"/>
            <ac:spMkLst>
              <pc:docMk/>
              <pc:sldMasterMk cId="2831793803" sldId="2147483648"/>
              <pc:sldLayoutMk cId="3312075926" sldId="2147483717"/>
              <ac:spMk id="54" creationId="{F764B2EC-C279-4884-B53C-455B0E25A655}"/>
            </ac:spMkLst>
          </pc:spChg>
          <pc:spChg chg="mod">
            <ac:chgData name="Bohms, H.M. (Michel)" userId="f0b80a2c-ca6a-4850-9433-81e4d17ec5c1" providerId="ADAL" clId="{6A91863D-CA45-43D8-B7E6-3C5139FB04ED}" dt="2020-08-31T12:23:15.513" v="609"/>
            <ac:spMkLst>
              <pc:docMk/>
              <pc:sldMasterMk cId="2831793803" sldId="2147483648"/>
              <pc:sldLayoutMk cId="3312075926" sldId="2147483717"/>
              <ac:spMk id="55" creationId="{44680CC4-A98A-4431-AFA9-331B5F1079C8}"/>
            </ac:spMkLst>
          </pc:spChg>
          <pc:spChg chg="mod">
            <ac:chgData name="Bohms, H.M. (Michel)" userId="f0b80a2c-ca6a-4850-9433-81e4d17ec5c1" providerId="ADAL" clId="{6A91863D-CA45-43D8-B7E6-3C5139FB04ED}" dt="2020-08-31T12:23:15.514" v="610"/>
            <ac:spMkLst>
              <pc:docMk/>
              <pc:sldMasterMk cId="2831793803" sldId="2147483648"/>
              <pc:sldLayoutMk cId="3312075926" sldId="2147483717"/>
              <ac:spMk id="56" creationId="{5D6AA0F6-950B-4A76-82A8-F49C9B8F454E}"/>
            </ac:spMkLst>
          </pc:spChg>
          <pc:spChg chg="mod">
            <ac:chgData name="Bohms, H.M. (Michel)" userId="f0b80a2c-ca6a-4850-9433-81e4d17ec5c1" providerId="ADAL" clId="{6A91863D-CA45-43D8-B7E6-3C5139FB04ED}" dt="2020-08-31T12:23:15.513" v="607" actId="790"/>
            <ac:spMkLst>
              <pc:docMk/>
              <pc:sldMasterMk cId="2831793803" sldId="2147483648"/>
              <pc:sldLayoutMk cId="3312075926" sldId="2147483717"/>
              <ac:spMk id="70" creationId="{AB4A5F2F-65AC-40C8-9EC1-536B64FFD6F5}"/>
            </ac:spMkLst>
          </pc:spChg>
          <pc:spChg chg="mod">
            <ac:chgData name="Bohms, H.M. (Michel)" userId="f0b80a2c-ca6a-4850-9433-81e4d17ec5c1" providerId="ADAL" clId="{6A91863D-CA45-43D8-B7E6-3C5139FB04ED}" dt="2020-08-31T12:23:15.516" v="613"/>
            <ac:spMkLst>
              <pc:docMk/>
              <pc:sldMasterMk cId="2831793803" sldId="2147483648"/>
              <pc:sldLayoutMk cId="3312075926" sldId="2147483717"/>
              <ac:spMk id="71" creationId="{BE0A316B-EA03-47FF-BD0A-167FDC0FA81B}"/>
            </ac:spMkLst>
          </pc:spChg>
          <pc:spChg chg="mod">
            <ac:chgData name="Bohms, H.M. (Michel)" userId="f0b80a2c-ca6a-4850-9433-81e4d17ec5c1" providerId="ADAL" clId="{6A91863D-CA45-43D8-B7E6-3C5139FB04ED}" dt="2020-08-31T12:23:15.517" v="614"/>
            <ac:spMkLst>
              <pc:docMk/>
              <pc:sldMasterMk cId="2831793803" sldId="2147483648"/>
              <pc:sldLayoutMk cId="3312075926" sldId="2147483717"/>
              <ac:spMk id="72" creationId="{1283F809-9DA0-43CD-9C6B-AC6C805D78A2}"/>
            </ac:spMkLst>
          </pc:spChg>
          <pc:spChg chg="mod">
            <ac:chgData name="Bohms, H.M. (Michel)" userId="f0b80a2c-ca6a-4850-9433-81e4d17ec5c1" providerId="ADAL" clId="{6A91863D-CA45-43D8-B7E6-3C5139FB04ED}" dt="2020-08-31T12:23:15.517" v="615"/>
            <ac:spMkLst>
              <pc:docMk/>
              <pc:sldMasterMk cId="2831793803" sldId="2147483648"/>
              <pc:sldLayoutMk cId="3312075926" sldId="2147483717"/>
              <ac:spMk id="73" creationId="{F899DD24-69D3-47A1-8B45-D1881AAB46A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Dr. ir. H.M. Böhms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15:24:1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6947 0 0,'0'-20'32'0'0,"0"4"112"0"0,0 7 1185 0 0,0 2-1057 0 0,0 4-272 0 0,0-1-1873 0 0,0-1-4450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ICDD: Information Container for linked Document Delivery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01 August 2020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252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TITLE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a bold title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14:cNvPr>
              <p14:cNvContentPartPr/>
              <p14:nvPr userDrawn="1"/>
            </p14:nvContentPartPr>
            <p14:xfrm>
              <a:off x="15415652" y="-909683"/>
              <a:ext cx="360" cy="234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5F3FC07D-C82C-4B2B-AAB7-F052D74C8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7012" y="-918683"/>
                <a:ext cx="18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INSTRUCTION">
            <a:extLst>
              <a:ext uri="{FF2B5EF4-FFF2-40B4-BE49-F238E27FC236}">
                <a16:creationId xmlns:a16="http://schemas.microsoft.com/office/drawing/2014/main" id="{84035321-9E8D-4EBA-B9C0-9B0183CF95A7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86E67D51-DE07-4933-A682-E40B9334C17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4B9443B0-9E81-4257-BBFA-A4D57CAF8033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03F092C0-A607-460B-B44A-421067AA0D6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E71B2417-D484-464D-9AFF-AE49AB06153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8C0F625B-3378-49CB-B323-641443CFCDA0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06B35420-7B29-4E99-A421-7CA277D5895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7C3AD0E4-68FF-4E5F-81D1-52604D6B2D9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65" name="Rechthoek met één afgeknipte en afgeronde hoek 47">
                  <a:extLst>
                    <a:ext uri="{FF2B5EF4-FFF2-40B4-BE49-F238E27FC236}">
                      <a16:creationId xmlns:a16="http://schemas.microsoft.com/office/drawing/2014/main" id="{3411B1F0-0835-4CE7-9E3B-A7E31B81EFB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Rechthoekige driehoek 65">
                  <a:extLst>
                    <a:ext uri="{FF2B5EF4-FFF2-40B4-BE49-F238E27FC236}">
                      <a16:creationId xmlns:a16="http://schemas.microsoft.com/office/drawing/2014/main" id="{98ECBAA9-E5D8-4E7E-B4A7-F0D1344B191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C6B4A261-BA40-4CBD-879D-E770BDDF8C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B1CF3232-2C0B-4FC1-B843-C4043DD03F3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AF1B56E3-1A13-4CED-90AE-827FEB4ABF6B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HIGH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416B3-920C-4BAE-984B-03DA41F0D06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HOOK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INSTRUCTION">
            <a:extLst>
              <a:ext uri="{FF2B5EF4-FFF2-40B4-BE49-F238E27FC236}">
                <a16:creationId xmlns:a16="http://schemas.microsoft.com/office/drawing/2014/main" id="{5DC1F995-4648-478A-B4EF-884EA21689B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48B6E9C3-6857-44BC-BAF2-ECCC90E34D4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3F72A0EF-C18D-4BE8-97F8-545DB20DF94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41E12551-4621-4FC4-8C35-AF88C86DC7F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17E13C8-EF39-40EC-8557-09242E8C804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4489B504-FA39-4ACD-BA55-0F3119DE35B6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B536C5A7-7053-4952-B109-F9004D764F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1EE49FD3-89F5-4C5A-ACD4-3318CC53AB8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7" name="Rechthoek met één afgeknipte en afgeronde hoek 47">
                  <a:extLst>
                    <a:ext uri="{FF2B5EF4-FFF2-40B4-BE49-F238E27FC236}">
                      <a16:creationId xmlns:a16="http://schemas.microsoft.com/office/drawing/2014/main" id="{8F08E4B4-4BF8-4DA0-B56E-47BA9D169A0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ige driehoek 47">
                  <a:extLst>
                    <a:ext uri="{FF2B5EF4-FFF2-40B4-BE49-F238E27FC236}">
                      <a16:creationId xmlns:a16="http://schemas.microsoft.com/office/drawing/2014/main" id="{6D508A70-0F33-43F5-ADA3-6AB36BB159D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7147C4DF-2B4D-4DE3-BD4D-2F68332E021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2579575C-E937-496C-8C1A-1122051F974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969A617E-F560-44F8-B9DE-63D76B599D8F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HOOK LOW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F8F7-4A3F-4039-B86C-F345ED588DD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INSTRUCTION">
            <a:extLst>
              <a:ext uri="{FF2B5EF4-FFF2-40B4-BE49-F238E27FC236}">
                <a16:creationId xmlns:a16="http://schemas.microsoft.com/office/drawing/2014/main" id="{2F4BE911-BF37-4B9F-BED3-4F10B9BD0C8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90980"/>
            <a:chOff x="-3889316" y="-1461517"/>
            <a:chExt cx="3695970" cy="1290980"/>
          </a:xfrm>
        </p:grpSpPr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8F9CADAC-F58F-4715-81A7-AC4222BE685A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2D5CA81-199E-452C-B3EA-953C0C21D3B0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8" name="Gelijkbenige driehoek 67">
              <a:extLst>
                <a:ext uri="{FF2B5EF4-FFF2-40B4-BE49-F238E27FC236}">
                  <a16:creationId xmlns:a16="http://schemas.microsoft.com/office/drawing/2014/main" id="{769EFEA0-06DF-42B2-92B9-D66927B61C81}"/>
                </a:ext>
              </a:extLst>
            </p:cNvPr>
            <p:cNvSpPr/>
            <p:nvPr userDrawn="1"/>
          </p:nvSpPr>
          <p:spPr>
            <a:xfrm rot="16200000" flipH="1">
              <a:off x="-3925504" y="-309604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INSTRUCTION">
            <a:extLst>
              <a:ext uri="{FF2B5EF4-FFF2-40B4-BE49-F238E27FC236}">
                <a16:creationId xmlns:a16="http://schemas.microsoft.com/office/drawing/2014/main" id="{3ECCD052-1D66-4F2D-AEBC-32DF551253F0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2834943C-C184-4E16-90B2-C919B55A67E6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 an image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F3567955-C9D4-4521-AB7F-082B5112AB68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frame of the image by clicking on the tag alongside this instruction.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 the preferred image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Gelijkbenige driehoek 63">
              <a:extLst>
                <a:ext uri="{FF2B5EF4-FFF2-40B4-BE49-F238E27FC236}">
                  <a16:creationId xmlns:a16="http://schemas.microsoft.com/office/drawing/2014/main" id="{D1DD18DC-D66C-4EFF-B3F1-125B8197DA15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INSTRUCTION">
            <a:extLst>
              <a:ext uri="{FF2B5EF4-FFF2-40B4-BE49-F238E27FC236}">
                <a16:creationId xmlns:a16="http://schemas.microsoft.com/office/drawing/2014/main" id="{DBCDF78B-632A-4024-AE98-19A7B5B1B396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A365D06A-D9BA-4855-94CC-5095BDE3911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434C4F37-8D32-44A9-BFB3-D2649D49D9F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EE5F27B3-E21E-4469-AADE-20410D43263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1" name="Ovaal 50">
              <a:extLst>
                <a:ext uri="{FF2B5EF4-FFF2-40B4-BE49-F238E27FC236}">
                  <a16:creationId xmlns:a16="http://schemas.microsoft.com/office/drawing/2014/main" id="{0C69483A-5D38-4252-B34A-D8002BC2333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9DF3927-2366-4B4B-9E4B-08F91BD3BD2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ADFC5A73-68BB-4D20-A985-AAF77CC715C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EDCB0724-51A8-42C8-BF0C-FD481C2055B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7" name="Rechthoek met één afgeknipte en afgeronde hoek 47">
                  <a:extLst>
                    <a:ext uri="{FF2B5EF4-FFF2-40B4-BE49-F238E27FC236}">
                      <a16:creationId xmlns:a16="http://schemas.microsoft.com/office/drawing/2014/main" id="{9E44BF57-219E-4EBD-8DF2-10EBE515188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ige driehoek 57">
                  <a:extLst>
                    <a:ext uri="{FF2B5EF4-FFF2-40B4-BE49-F238E27FC236}">
                      <a16:creationId xmlns:a16="http://schemas.microsoft.com/office/drawing/2014/main" id="{9718CADD-31FC-42D9-99E8-85CCAA939B1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hoek 58">
                  <a:extLst>
                    <a:ext uri="{FF2B5EF4-FFF2-40B4-BE49-F238E27FC236}">
                      <a16:creationId xmlns:a16="http://schemas.microsoft.com/office/drawing/2014/main" id="{89A9B5A6-9047-4FC4-897E-8C61A711A51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26E296F1-BE2D-4073-9082-DF749954FE52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C8F3378B-8DAE-4722-9827-EFEE323905C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IMAGE, COMPARE</a:t>
            </a:r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or</a:t>
            </a:r>
            <a:br>
              <a:rPr lang="en-GB" dirty="0"/>
            </a:br>
            <a:r>
              <a:rPr lang="en-GB" dirty="0"/>
              <a:t>drag the image to insert an image.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  <a:br>
              <a:rPr lang="en-GB" cap="all" baseline="0" dirty="0"/>
            </a:br>
            <a:r>
              <a:rPr lang="en-GB" cap="all" baseline="0" dirty="0"/>
              <a:t>max 2 regels</a:t>
            </a:r>
            <a:endParaRPr lang="en-GB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DF1-E72B-429E-8039-C63B9686A5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NSTRUCTION">
            <a:extLst>
              <a:ext uri="{FF2B5EF4-FFF2-40B4-BE49-F238E27FC236}">
                <a16:creationId xmlns:a16="http://schemas.microsoft.com/office/drawing/2014/main" id="{4B44E126-2A7B-45E4-A665-F095E3A8F19E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996F99FA-4C16-46FF-B1AD-0ABCF3C64D2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CA72301A-A48C-4D9D-9C93-0D33570309B2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52" name="Ovaal 151">
              <a:extLst>
                <a:ext uri="{FF2B5EF4-FFF2-40B4-BE49-F238E27FC236}">
                  <a16:creationId xmlns:a16="http://schemas.microsoft.com/office/drawing/2014/main" id="{60F5B86B-6F53-47ED-8E69-13A26DAD6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2F1219B8-C30A-44FF-9A25-882A80E178B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39DA08F-0762-4F9E-B353-E95A008EBB3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89A27957-351C-4309-BA08-BBBA011FD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6AF3CD97-7561-4CB1-888F-BB03E0F2147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3709DE3-3EF4-47F0-A9F0-1A89D1AC858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DD977F8C-144D-4D28-9D92-14C31EC38F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D0CFB842-DC46-4477-8D57-8E8C813338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2CED4C8F-F323-41B8-ADF7-149E3ED64CA7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68E3AED7-154B-40C0-A499-CDFD2DE6817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CBCF45C-B312-4720-86E7-AD3EDD58063C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A8AE6217-940F-4BBE-9902-552C39401D27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FF2E9847-AF34-47F8-AC39-13E83FC1533D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D73BFB5C-722F-4391-B139-35B4FE792945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113A3093-21BA-4B07-B674-36ED71BEA99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78E223DE-01C2-45E8-A3AC-C10CC84300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7FB11112-FAAA-449A-B95B-37EE4131C6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A97E3653-BD5C-4150-944D-0B709513EF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4C596BB7-4D6E-4B0A-9FC4-CAF47FA6B9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EC63007-7674-48D0-B85C-121308F6430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C0D7EE3B-1443-4BDF-B2DD-1ED0AEE4346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39971AB2-DAD4-408F-91ED-CADE53FBEE9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BC088574-67E9-4552-AE26-C4DF67C56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A4941225-0E27-411B-BA9D-DF7A1624FE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23A585EA-1EC0-4367-8240-7627293A79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2A173CBE-B731-41D9-B766-5A496CF3BA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85AC3293-0D81-49C7-8944-FBE59606A31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FD229A84-10DE-4E8A-838E-10D58846836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3488CB35-67D1-4332-8ECC-80C48E2A14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5DA27014-4F53-411A-ABE5-36B89117C314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3BB58E03-59DA-4FF3-8251-34E766C871A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3E000A5F-3CD0-42F6-B54F-20A6B5EECAEB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EAFDC730-D0F6-453A-A048-4F4368D39FE5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73" name="Tekstvak 172">
                <a:extLst>
                  <a:ext uri="{FF2B5EF4-FFF2-40B4-BE49-F238E27FC236}">
                    <a16:creationId xmlns:a16="http://schemas.microsoft.com/office/drawing/2014/main" id="{D5A0CA9F-E7E7-4D11-8F8B-BC7FD7CB974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49BB40FD-BA3D-4F2D-AF87-C02B24A5212E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EFED8CF2-4214-457D-8389-93490559540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65C6F0EF-BF19-49C6-901E-D92C237151F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1" name="Rechthoek 180">
                  <a:extLst>
                    <a:ext uri="{FF2B5EF4-FFF2-40B4-BE49-F238E27FC236}">
                      <a16:creationId xmlns:a16="http://schemas.microsoft.com/office/drawing/2014/main" id="{CAA93AF2-CB36-4971-99B3-DFA3D6845B5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2A632C4E-4B40-4F7F-8A7A-C8A4B4FF0F6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E1AFF178-1F64-4BEF-8827-367B8CF50B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5EDF740C-EB09-4A4A-9D00-C3958762000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8F0F722-C46C-441E-849B-A1443E03B0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9AA16CE2-1EAB-41FE-842B-0395668DF1D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EB8F6BD0-1B94-493D-9E62-5053195A294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3" name="ICOON_info">
              <a:extLst>
                <a:ext uri="{FF2B5EF4-FFF2-40B4-BE49-F238E27FC236}">
                  <a16:creationId xmlns:a16="http://schemas.microsoft.com/office/drawing/2014/main" id="{5FB0375A-A3DE-4D13-8B7E-875B7196A5A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14A41C92-FA6A-4C6E-AA2E-EC670009CA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12CB6624-D9B1-4FA2-A015-F23B0D7286A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4" name="Groep 163">
              <a:extLst>
                <a:ext uri="{FF2B5EF4-FFF2-40B4-BE49-F238E27FC236}">
                  <a16:creationId xmlns:a16="http://schemas.microsoft.com/office/drawing/2014/main" id="{94ACF78A-B38D-4B5B-9314-FA6031BD3A96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A78F995-D864-4110-8AFD-C6560789C5E9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Vrije vorm 112">
                <a:extLst>
                  <a:ext uri="{FF2B5EF4-FFF2-40B4-BE49-F238E27FC236}">
                    <a16:creationId xmlns:a16="http://schemas.microsoft.com/office/drawing/2014/main" id="{E313AA6D-7CCC-4D3F-BD2A-F210D881863B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Vrije vorm 113">
                <a:extLst>
                  <a:ext uri="{FF2B5EF4-FFF2-40B4-BE49-F238E27FC236}">
                    <a16:creationId xmlns:a16="http://schemas.microsoft.com/office/drawing/2014/main" id="{857B58B5-4FCE-4EFD-B834-C27298125C06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64E56692-E3F9-4A1C-98C6-755AE1724AEA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D7F9962-6CD4-4DC5-B4A1-E202CC2E8D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190B9706-5383-4BF6-884E-85EEF29E932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17297D0-9C37-4C44-9BF7-7DBA07FBBDA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45ED410-B812-4696-AA16-18B6AA8B29E0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7094B94-8F8F-4C62-B8DC-B66DDE717DE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2" name="Groep 141">
              <a:extLst>
                <a:ext uri="{FF2B5EF4-FFF2-40B4-BE49-F238E27FC236}">
                  <a16:creationId xmlns:a16="http://schemas.microsoft.com/office/drawing/2014/main" id="{193D7E4E-DD18-4266-823E-8168274747EF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1589D03E-1246-4CED-9B26-6E43A0054133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5" name="Rechthoek met één afgeknipte en afgeronde hoek 47">
                  <a:extLst>
                    <a:ext uri="{FF2B5EF4-FFF2-40B4-BE49-F238E27FC236}">
                      <a16:creationId xmlns:a16="http://schemas.microsoft.com/office/drawing/2014/main" id="{9C482B4B-1CAE-441F-A6DB-6E048D75239F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ige driehoek 145">
                  <a:extLst>
                    <a:ext uri="{FF2B5EF4-FFF2-40B4-BE49-F238E27FC236}">
                      <a16:creationId xmlns:a16="http://schemas.microsoft.com/office/drawing/2014/main" id="{300E3900-9576-4E79-BC5C-6B5CED02B337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FBCC15D3-0439-4DAE-BC05-720EBCB1568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C04D90EF-EB37-412A-A41A-1456D3F2002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3A9345FC-2C1E-447E-AD7A-C61A9278985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821DF-CB4A-40D4-9958-D26591E756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INSTRUCTION">
            <a:extLst>
              <a:ext uri="{FF2B5EF4-FFF2-40B4-BE49-F238E27FC236}">
                <a16:creationId xmlns:a16="http://schemas.microsoft.com/office/drawing/2014/main" id="{B1091883-4398-493B-9E61-C67D9F3282F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6C45BB65-ABAC-468A-8B59-BD91B6E5C31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FED0C1B2-2F69-475F-AC50-F80BF263A50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115AD2C7-7E92-4203-B53A-02F89BC0086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5019FF74-482A-4E0A-8ED5-DF65CBCAA28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3EDD769E-67B9-485B-A70E-51AB1A76283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C7222560-A2F1-4495-94FE-B672D20398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44DFB7AC-26E9-4C14-A183-6C690DFAC29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19CEB6D3-C249-407D-8067-2E4AD8DD07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8CC62018-2C3A-4A4D-8949-DDE2DEE94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AFA595ED-4945-45DF-AD66-97861BBCF11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55" name="Ovaal 354">
              <a:extLst>
                <a:ext uri="{FF2B5EF4-FFF2-40B4-BE49-F238E27FC236}">
                  <a16:creationId xmlns:a16="http://schemas.microsoft.com/office/drawing/2014/main" id="{C24E86C9-B751-4E63-87C1-C2226B4EEF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F2CC0905-DECF-4EE4-8099-17AD036CD0D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57" name="Ovaal 356">
              <a:extLst>
                <a:ext uri="{FF2B5EF4-FFF2-40B4-BE49-F238E27FC236}">
                  <a16:creationId xmlns:a16="http://schemas.microsoft.com/office/drawing/2014/main" id="{C81E4841-76B4-4AA5-8804-628087DB09D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F98DF3F6-7B31-4208-B482-CC16959C0C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9DC8DA4-5EE0-4A5A-8453-0092F04BC45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C3D3D434-4412-4E93-AAF4-5A94F428E77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7B80C035-F376-4F5F-B204-67AF745185E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FC791C94-BB6A-4E5F-AFD8-466212BEF8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52749EF0-61DC-4F39-AA11-2C91CBF60F3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C9A5BEE-E713-44DE-BC28-16640C8A73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hthoek 364">
              <a:extLst>
                <a:ext uri="{FF2B5EF4-FFF2-40B4-BE49-F238E27FC236}">
                  <a16:creationId xmlns:a16="http://schemas.microsoft.com/office/drawing/2014/main" id="{92111387-99F5-478B-A431-0DD9177755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66" name="ICOON_info">
              <a:extLst>
                <a:ext uri="{FF2B5EF4-FFF2-40B4-BE49-F238E27FC236}">
                  <a16:creationId xmlns:a16="http://schemas.microsoft.com/office/drawing/2014/main" id="{924ABDF4-2076-475E-A4FB-69180F0833A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08" name="Ovaal 407">
                <a:extLst>
                  <a:ext uri="{FF2B5EF4-FFF2-40B4-BE49-F238E27FC236}">
                    <a16:creationId xmlns:a16="http://schemas.microsoft.com/office/drawing/2014/main" id="{97A2BF48-EA61-454D-9AB0-A1A3036F64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9" name="Graphic 163" descr="Informatie">
                <a:extLst>
                  <a:ext uri="{FF2B5EF4-FFF2-40B4-BE49-F238E27FC236}">
                    <a16:creationId xmlns:a16="http://schemas.microsoft.com/office/drawing/2014/main" id="{6779BF34-CFBA-43D6-80DB-9C9BEE8AE7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7" name="VOORBEELD">
              <a:extLst>
                <a:ext uri="{FF2B5EF4-FFF2-40B4-BE49-F238E27FC236}">
                  <a16:creationId xmlns:a16="http://schemas.microsoft.com/office/drawing/2014/main" id="{0FACCFC8-3EF0-49B2-B1F3-C58A1EA8D0C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8" name="Rechthoek 367">
                <a:extLst>
                  <a:ext uri="{FF2B5EF4-FFF2-40B4-BE49-F238E27FC236}">
                    <a16:creationId xmlns:a16="http://schemas.microsoft.com/office/drawing/2014/main" id="{872BB247-87D7-4ABA-9F66-0D4C04491F8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EF49FE4A-56CC-4BE2-ABA7-00C69D77CE0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B29A0A3-825F-45C3-A70E-092B288204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63A02F16-99DE-4228-AAA5-9CDCA7524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BE02722-C359-4CFA-A832-11CE2E26C3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7FA6B133-95AD-4EDD-AFA4-75536E1570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58478D75-6B68-4CF9-B1A3-F071A0DB0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6F1A2EC-3460-4D90-BE3A-70FC4C2BE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93F05482-CD33-46A4-A1F8-2BDA3AED2D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2" name="Pijl: rechts 401">
                  <a:extLst>
                    <a:ext uri="{FF2B5EF4-FFF2-40B4-BE49-F238E27FC236}">
                      <a16:creationId xmlns:a16="http://schemas.microsoft.com/office/drawing/2014/main" id="{7957111B-5694-4BCA-B0F9-1A7AB63C57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280D6BA-4AC9-4268-BE1E-4DE55440268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4" name="Groep 393">
                  <a:extLst>
                    <a:ext uri="{FF2B5EF4-FFF2-40B4-BE49-F238E27FC236}">
                      <a16:creationId xmlns:a16="http://schemas.microsoft.com/office/drawing/2014/main" id="{FD5501EE-9762-467D-A2AF-00FDFE4077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364E48F5-28D9-42F5-956C-A544FB3953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E78414-242A-43F7-BD10-6DB4F9725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902B88A5-4D6C-42EC-8A25-900BEA8233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E21C14C-EB88-469B-9F24-CD7F300B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53E803CB-493C-4B66-A060-8A4C96E8D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5" name="Pijl: rechts 394">
                  <a:extLst>
                    <a:ext uri="{FF2B5EF4-FFF2-40B4-BE49-F238E27FC236}">
                      <a16:creationId xmlns:a16="http://schemas.microsoft.com/office/drawing/2014/main" id="{6B23CBDC-DCF6-4CA8-9CC0-E582CBA72E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2" name="Rechte verbindingslijn 371">
                <a:extLst>
                  <a:ext uri="{FF2B5EF4-FFF2-40B4-BE49-F238E27FC236}">
                    <a16:creationId xmlns:a16="http://schemas.microsoft.com/office/drawing/2014/main" id="{CA6DB4FF-BE07-4E65-9DDE-AE479DF24F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58860E41-10E5-4CC3-9BAF-51F8A17FE1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4" name="Rechthoek 373">
                <a:extLst>
                  <a:ext uri="{FF2B5EF4-FFF2-40B4-BE49-F238E27FC236}">
                    <a16:creationId xmlns:a16="http://schemas.microsoft.com/office/drawing/2014/main" id="{1F7A9657-6724-423C-AD8F-0616056DEC3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5" name="Rechthoek 374">
                <a:extLst>
                  <a:ext uri="{FF2B5EF4-FFF2-40B4-BE49-F238E27FC236}">
                    <a16:creationId xmlns:a16="http://schemas.microsoft.com/office/drawing/2014/main" id="{7F0D6550-07BB-4CC9-B1F7-891BA78487F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91A999AB-5FBA-4E58-AB00-76E642AF25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34419036-03E8-4E0C-97BC-3B645C18B05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881F5587-8A25-4DEF-9610-6E4EA26034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1D20820A-DD0D-4B57-8287-37F796B8B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C9CBBA2B-F997-4BF8-B728-3CBA99FBA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C2B00E74-5BB4-4F11-B86C-2FAC0572DB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B0476AE7-D0BE-4E87-A2F1-FCE102458B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8FD26428-3D7E-4AEA-A31D-4A0007C242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2895BE09-95AD-4B85-929C-13B6A357D06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A48A8D03-4718-4C7C-BED3-3E266063570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8" name="Rechthoek 377">
                  <a:extLst>
                    <a:ext uri="{FF2B5EF4-FFF2-40B4-BE49-F238E27FC236}">
                      <a16:creationId xmlns:a16="http://schemas.microsoft.com/office/drawing/2014/main" id="{7A6243BD-6D9C-4158-A56F-18D4CB38D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1F3BDF6E-FE0B-453C-9165-4309426ACCF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E4049BC9-6B44-42A4-AE10-8C1DCD75EA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50CAA385-F966-4913-9465-E64567EFE0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44BA48B4-14AE-4A09-AA56-5917A9D89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961E1D-DD9C-49A6-82A4-46BC3B296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F376C120-1FFB-4A39-A65F-F7729BCBA0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0" name="Pijl: rechts 379">
                  <a:extLst>
                    <a:ext uri="{FF2B5EF4-FFF2-40B4-BE49-F238E27FC236}">
                      <a16:creationId xmlns:a16="http://schemas.microsoft.com/office/drawing/2014/main" id="{36E77623-ADFC-453F-90BA-0AD351AFCAE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41" name="INSTRUCTION">
            <a:extLst>
              <a:ext uri="{FF2B5EF4-FFF2-40B4-BE49-F238E27FC236}">
                <a16:creationId xmlns:a16="http://schemas.microsoft.com/office/drawing/2014/main" id="{848CAEBB-4DC2-468B-BB6C-2EC8481CB233}"/>
              </a:ext>
            </a:extLst>
          </p:cNvPr>
          <p:cNvGrpSpPr/>
          <p:nvPr userDrawn="1"/>
        </p:nvGrpSpPr>
        <p:grpSpPr>
          <a:xfrm>
            <a:off x="12377867" y="1"/>
            <a:ext cx="3693386" cy="5855257"/>
            <a:chOff x="-3786437" y="1"/>
            <a:chExt cx="3693386" cy="5855257"/>
          </a:xfrm>
        </p:grpSpPr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9F59BAB4-B197-40CB-9904-387C6C4A6C89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70BB4898-30C3-4EC1-A9E7-0E8F84D482F0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4" name="Rechthoek 243">
              <a:extLst>
                <a:ext uri="{FF2B5EF4-FFF2-40B4-BE49-F238E27FC236}">
                  <a16:creationId xmlns:a16="http://schemas.microsoft.com/office/drawing/2014/main" id="{C30AD25D-40F6-48E7-B0E6-F47D662350CB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4D7E7D12-D2A0-4038-B40F-484BB84D1F84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D413E8C4-F849-4AAD-B8A7-7CC62309C4AD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C23D0286-1A44-4FE2-8995-9BFF51ABB40D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" name="Tekstvak 266">
                <a:extLst>
                  <a:ext uri="{FF2B5EF4-FFF2-40B4-BE49-F238E27FC236}">
                    <a16:creationId xmlns:a16="http://schemas.microsoft.com/office/drawing/2014/main" id="{1FEE0F49-26DD-4252-8769-5BF80CE01CC3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268" name="Tekstvak 267">
                <a:extLst>
                  <a:ext uri="{FF2B5EF4-FFF2-40B4-BE49-F238E27FC236}">
                    <a16:creationId xmlns:a16="http://schemas.microsoft.com/office/drawing/2014/main" id="{8D428B87-4A40-47AC-8EEB-097E39AFE84E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269" name="Vrije vorm: vorm 268">
                <a:extLst>
                  <a:ext uri="{FF2B5EF4-FFF2-40B4-BE49-F238E27FC236}">
                    <a16:creationId xmlns:a16="http://schemas.microsoft.com/office/drawing/2014/main" id="{84DEDFBC-19A1-4456-9EF2-D9C60864E3E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233D425F-1A2D-4BDB-BA5C-0A52CFBB8A84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856C2DB-32BF-4060-8933-9F84206F112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250EBB27-C523-4AC9-96EB-826CF9D3173B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1E63611-9F6A-4173-BDC2-E4FE180F9AB5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28B7CCB-1056-4BE3-B229-CE0D46D7C8B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272" name="Rechthoek 271">
                  <a:extLst>
                    <a:ext uri="{FF2B5EF4-FFF2-40B4-BE49-F238E27FC236}">
                      <a16:creationId xmlns:a16="http://schemas.microsoft.com/office/drawing/2014/main" id="{7BDD5D95-5D69-4AAD-A949-7C72B0E4D508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4AE7C0B3-4060-47DF-B673-854B8E8D83AD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1BF0252-001D-42CD-9A33-8110F75F0B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7D5CD2F6-39DE-4AEA-847A-5B7E6668C98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85" name="Groep 284">
                    <a:extLst>
                      <a:ext uri="{FF2B5EF4-FFF2-40B4-BE49-F238E27FC236}">
                        <a16:creationId xmlns:a16="http://schemas.microsoft.com/office/drawing/2014/main" id="{90B1BAA5-0CE8-44DB-AD35-1F9DE0360F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132CED67-8036-41F8-9CFC-636712FBA2A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1E021513-0ECC-440E-AEEC-BC0342F09E8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0F3AED4-FB8A-4089-A559-8C0FCF6122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6CC7CB3-6D23-4BF8-B130-50D03970C43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4" name="Rechte verbindingslijn 273">
                  <a:extLst>
                    <a:ext uri="{FF2B5EF4-FFF2-40B4-BE49-F238E27FC236}">
                      <a16:creationId xmlns:a16="http://schemas.microsoft.com/office/drawing/2014/main" id="{6F28C871-79F9-4A13-B4C9-CC544ADDA26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Rechte verbindingslijn 274">
                  <a:extLst>
                    <a:ext uri="{FF2B5EF4-FFF2-40B4-BE49-F238E27FC236}">
                      <a16:creationId xmlns:a16="http://schemas.microsoft.com/office/drawing/2014/main" id="{93196383-66B6-4388-BD98-53375F7567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Rechte verbindingslijn 275">
                  <a:extLst>
                    <a:ext uri="{FF2B5EF4-FFF2-40B4-BE49-F238E27FC236}">
                      <a16:creationId xmlns:a16="http://schemas.microsoft.com/office/drawing/2014/main" id="{374EA8C1-3B44-4F58-B1E6-2E19C6B741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276">
                  <a:extLst>
                    <a:ext uri="{FF2B5EF4-FFF2-40B4-BE49-F238E27FC236}">
                      <a16:creationId xmlns:a16="http://schemas.microsoft.com/office/drawing/2014/main" id="{C1F0B473-A920-4267-A550-152C4DABA68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0945E02F-19BD-4CC6-9A12-483FAFED00F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464E32E7-2174-4CA5-8B4F-414E1B13FD7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80" name="Rechthoek 279">
                    <a:extLst>
                      <a:ext uri="{FF2B5EF4-FFF2-40B4-BE49-F238E27FC236}">
                        <a16:creationId xmlns:a16="http://schemas.microsoft.com/office/drawing/2014/main" id="{7548C0A3-6CB2-4CE5-82D4-AB53FA1CE1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1" name="Rechthoek: afgeronde bovenhoeken 280">
                    <a:extLst>
                      <a:ext uri="{FF2B5EF4-FFF2-40B4-BE49-F238E27FC236}">
                        <a16:creationId xmlns:a16="http://schemas.microsoft.com/office/drawing/2014/main" id="{FE2534D3-4D2D-4092-8E1B-232295DB25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2" name="Gelijkbenige driehoek 281">
                    <a:extLst>
                      <a:ext uri="{FF2B5EF4-FFF2-40B4-BE49-F238E27FC236}">
                        <a16:creationId xmlns:a16="http://schemas.microsoft.com/office/drawing/2014/main" id="{5336C47A-E3CA-414E-BEA7-62585AB8B7A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46" name="Rechthoek 245">
              <a:extLst>
                <a:ext uri="{FF2B5EF4-FFF2-40B4-BE49-F238E27FC236}">
                  <a16:creationId xmlns:a16="http://schemas.microsoft.com/office/drawing/2014/main" id="{014A070B-640A-4914-988C-8C228C0E28C7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247" name="Ovaal 246">
              <a:extLst>
                <a:ext uri="{FF2B5EF4-FFF2-40B4-BE49-F238E27FC236}">
                  <a16:creationId xmlns:a16="http://schemas.microsoft.com/office/drawing/2014/main" id="{34D2AB8C-96EC-41CA-B2EA-4CE846834D2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E83DFFD5-5D49-4235-8BC4-36721075C7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E11C1E5B-0DC7-4A30-8F47-0ED2028C92C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C436AE6-F529-41ED-A7B0-90AF47B3910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1" name="Groep 250">
              <a:extLst>
                <a:ext uri="{FF2B5EF4-FFF2-40B4-BE49-F238E27FC236}">
                  <a16:creationId xmlns:a16="http://schemas.microsoft.com/office/drawing/2014/main" id="{FF001F72-8DD4-491B-8B70-A88E4A301E7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A2AE6910-6D5B-45C3-A9C8-BC568018A1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4220987C-875E-41AE-9835-FEB98C8FE6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E41646D-99D5-4594-AB90-B94F006F616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2" name="Groep 251">
              <a:extLst>
                <a:ext uri="{FF2B5EF4-FFF2-40B4-BE49-F238E27FC236}">
                  <a16:creationId xmlns:a16="http://schemas.microsoft.com/office/drawing/2014/main" id="{BE6E814A-4AC7-4BE7-8CCC-0840B6BA8E93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9530DD5E-C34A-49E1-A852-FF4A4982BD8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hthoek 259">
                <a:extLst>
                  <a:ext uri="{FF2B5EF4-FFF2-40B4-BE49-F238E27FC236}">
                    <a16:creationId xmlns:a16="http://schemas.microsoft.com/office/drawing/2014/main" id="{DAB72C7D-3244-476C-921D-48A78709DBEF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402E5C4A-01FE-4422-8F6D-5F3228278E2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BAA63C0-92DD-4091-851C-EC30608CD77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6996E8FA-272F-4224-A7D4-1F403EE4A3D6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EB3A2C57-6267-499B-A5F8-57FD4FF3C8DF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6" name="ICOON_info">
              <a:extLst>
                <a:ext uri="{FF2B5EF4-FFF2-40B4-BE49-F238E27FC236}">
                  <a16:creationId xmlns:a16="http://schemas.microsoft.com/office/drawing/2014/main" id="{349AEB76-076B-4755-B230-4BE9DDA104DF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369C040D-0E6D-467F-AEDA-D8CB362F4D9E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Graphic 163" descr="Informatie">
                <a:extLst>
                  <a:ext uri="{FF2B5EF4-FFF2-40B4-BE49-F238E27FC236}">
                    <a16:creationId xmlns:a16="http://schemas.microsoft.com/office/drawing/2014/main" id="{3FC6D571-C82A-4A22-A72D-8F51297C49A8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8" name="INSTRUCTION">
            <a:extLst>
              <a:ext uri="{FF2B5EF4-FFF2-40B4-BE49-F238E27FC236}">
                <a16:creationId xmlns:a16="http://schemas.microsoft.com/office/drawing/2014/main" id="{0B18230F-DFFE-4B79-BDFB-641004D8369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16D040F6-D485-422F-8417-8AE9550CD1B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13E745CB-1E7B-49A5-AB58-C1201A1B88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2CADD7DE-F308-4603-889E-E3CE1111D5C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2" name="Ovaal 231">
              <a:extLst>
                <a:ext uri="{FF2B5EF4-FFF2-40B4-BE49-F238E27FC236}">
                  <a16:creationId xmlns:a16="http://schemas.microsoft.com/office/drawing/2014/main" id="{5F7763DD-270E-4C8C-8E96-1DC1B15E8F8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3" name="Rechthoek 232">
              <a:extLst>
                <a:ext uri="{FF2B5EF4-FFF2-40B4-BE49-F238E27FC236}">
                  <a16:creationId xmlns:a16="http://schemas.microsoft.com/office/drawing/2014/main" id="{97015F86-8C75-494E-B3AC-48989EADB1F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F9A863C9-D40C-48D3-9750-5D34997BDC5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857C77B0-2F8B-46B9-A132-7901C047838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37" name="Rechthoek met één afgeknipte en afgeronde hoek 47">
                  <a:extLst>
                    <a:ext uri="{FF2B5EF4-FFF2-40B4-BE49-F238E27FC236}">
                      <a16:creationId xmlns:a16="http://schemas.microsoft.com/office/drawing/2014/main" id="{4E7F7C61-B7B5-4FF7-8312-097D83947272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8" name="Rechthoekige driehoek 237">
                  <a:extLst>
                    <a:ext uri="{FF2B5EF4-FFF2-40B4-BE49-F238E27FC236}">
                      <a16:creationId xmlns:a16="http://schemas.microsoft.com/office/drawing/2014/main" id="{F3C60BA3-55C2-454B-AA60-8CB02AD3153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D5F4914E-0CA6-4DE9-B237-007A460D649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DE0E572B-BDC8-4996-8C9F-5094FC4D1AA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EFBC44D5-EC9F-46F6-BEAD-424C515B0DA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CHART</a:t>
            </a:r>
          </a:p>
        </p:txBody>
      </p: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3169-1797-424B-8C2C-CBEE7C63E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INSTRUCTION">
            <a:extLst>
              <a:ext uri="{FF2B5EF4-FFF2-40B4-BE49-F238E27FC236}">
                <a16:creationId xmlns:a16="http://schemas.microsoft.com/office/drawing/2014/main" id="{8706EC85-D3FF-422B-B847-4BAA6AE96A69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EA66667E-1796-4696-A7D3-0ACED507475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B67A0EDA-2EF8-44A4-A8A7-64B4ACF0DFB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A838D42-7DD3-4FBC-98F7-827C7899A02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FFAAA99C-AD45-43D0-B8BA-56332ED40A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110C585-2739-4D22-9A22-80733F82290B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96464E7-79E6-488D-9AAA-506EF5EFCC9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C949283B-2DC1-468A-B33A-6187237E0AD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46" name="Rechthoek met één afgeknipte en afgeronde hoek 47">
                  <a:extLst>
                    <a:ext uri="{FF2B5EF4-FFF2-40B4-BE49-F238E27FC236}">
                      <a16:creationId xmlns:a16="http://schemas.microsoft.com/office/drawing/2014/main" id="{625C18FF-A054-4CB1-96FF-BAF53D392E0C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Rechthoekige driehoek 146">
                  <a:extLst>
                    <a:ext uri="{FF2B5EF4-FFF2-40B4-BE49-F238E27FC236}">
                      <a16:creationId xmlns:a16="http://schemas.microsoft.com/office/drawing/2014/main" id="{4A838FFD-CBB7-499C-BB3C-241284586B3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B4CA1AE7-833B-4D38-B789-4C493FDEE67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E9E54E8D-2F5C-426D-952A-6E1B2678CD1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6F205177-2ECB-4FDF-8E8F-D0CC70B687C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85" name="INSTRUCTION">
            <a:extLst>
              <a:ext uri="{FF2B5EF4-FFF2-40B4-BE49-F238E27FC236}">
                <a16:creationId xmlns:a16="http://schemas.microsoft.com/office/drawing/2014/main" id="{B67F0CEB-F80E-47A0-BCC1-A74701126129}"/>
              </a:ext>
            </a:extLst>
          </p:cNvPr>
          <p:cNvGrpSpPr/>
          <p:nvPr userDrawn="1"/>
        </p:nvGrpSpPr>
        <p:grpSpPr>
          <a:xfrm>
            <a:off x="-3786437" y="1"/>
            <a:ext cx="3693386" cy="5855257"/>
            <a:chOff x="-3786437" y="1"/>
            <a:chExt cx="3693386" cy="5855257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89782691-CA14-4F28-BB5C-AC054C6EB5A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6213278-74C3-45AC-9E19-F8B0E2142CB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6FB2ACCF-17CF-4D22-AEC3-7496B4262A26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9B239761-C022-4135-B188-0099D81F310C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C5812953-DD5A-407A-A595-1FB5DD5E5101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2CAC2B6B-1312-477E-BC7F-19B373382350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0B35C9DD-10BB-41B2-8BAA-0B6027BD9057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193990C7-C9C5-41AC-B6F7-66C2B07D4D00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2E77367A-445A-4E62-9D84-8964F0B7AF1F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ep 113">
                <a:extLst>
                  <a:ext uri="{FF2B5EF4-FFF2-40B4-BE49-F238E27FC236}">
                    <a16:creationId xmlns:a16="http://schemas.microsoft.com/office/drawing/2014/main" id="{9B9D3CFF-87C5-43F0-9EC2-228CF9FAE20E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942D5A03-3177-4075-9F0E-E08215E2824F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E5BCDE46-2635-4E7E-92E1-B4EA3166306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hthoek 135">
                  <a:extLst>
                    <a:ext uri="{FF2B5EF4-FFF2-40B4-BE49-F238E27FC236}">
                      <a16:creationId xmlns:a16="http://schemas.microsoft.com/office/drawing/2014/main" id="{7247A3E1-793F-4A56-9475-4E3D27EBE2F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CEA36070-9A03-4B3E-9467-4963C3A15DD1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C71362F2-068F-47A6-BBB9-A181556B04F0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C0A0169B-5362-41AD-BBAD-A92F8EC0580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440B0F13-0148-4FAC-922D-21AC8BB539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AC1B1BDF-573E-499B-BB7E-F42E02C9A1E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9" name="Groep 128">
                    <a:extLst>
                      <a:ext uri="{FF2B5EF4-FFF2-40B4-BE49-F238E27FC236}">
                        <a16:creationId xmlns:a16="http://schemas.microsoft.com/office/drawing/2014/main" id="{DB3313EC-5B77-445B-ADBE-72EC76EC62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A0B551F4-C5A8-432C-9849-A3DE89E14AC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2BBB01B6-4DD9-4D1D-B143-D13FE6D8D37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0D0ADC65-CD19-478A-B632-C851B5558C6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D7BBDA48-79E9-4BD1-82B7-05F459F106E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18" name="Rechte verbindingslijn 117">
                  <a:extLst>
                    <a:ext uri="{FF2B5EF4-FFF2-40B4-BE49-F238E27FC236}">
                      <a16:creationId xmlns:a16="http://schemas.microsoft.com/office/drawing/2014/main" id="{C839139A-A464-442F-A611-2A46CEC197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Rechte verbindingslijn 118">
                  <a:extLst>
                    <a:ext uri="{FF2B5EF4-FFF2-40B4-BE49-F238E27FC236}">
                      <a16:creationId xmlns:a16="http://schemas.microsoft.com/office/drawing/2014/main" id="{FC19BA25-3DBA-4139-9216-46B56CDC11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Rechte verbindingslijn 119">
                  <a:extLst>
                    <a:ext uri="{FF2B5EF4-FFF2-40B4-BE49-F238E27FC236}">
                      <a16:creationId xmlns:a16="http://schemas.microsoft.com/office/drawing/2014/main" id="{9BDF2D5F-0EF3-473B-99AA-EA2F22A53D9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Rechte verbindingslijn 120">
                  <a:extLst>
                    <a:ext uri="{FF2B5EF4-FFF2-40B4-BE49-F238E27FC236}">
                      <a16:creationId xmlns:a16="http://schemas.microsoft.com/office/drawing/2014/main" id="{19F743FF-4DC2-478A-A77A-D703147B1BF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BE1C84A-1A63-4C00-AF3C-EC49444BFA2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64C18DD1-8657-4F36-823F-068D0167ECAB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24" name="Rechthoek 123">
                    <a:extLst>
                      <a:ext uri="{FF2B5EF4-FFF2-40B4-BE49-F238E27FC236}">
                        <a16:creationId xmlns:a16="http://schemas.microsoft.com/office/drawing/2014/main" id="{32E2D7CC-99CC-478B-8DD1-C2B44D9FA6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: afgeronde bovenhoeken 124">
                    <a:extLst>
                      <a:ext uri="{FF2B5EF4-FFF2-40B4-BE49-F238E27FC236}">
                        <a16:creationId xmlns:a16="http://schemas.microsoft.com/office/drawing/2014/main" id="{EEDA63C9-6A46-47EC-9D63-38ACB5B50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Gelijkbenige driehoek 125">
                    <a:extLst>
                      <a:ext uri="{FF2B5EF4-FFF2-40B4-BE49-F238E27FC236}">
                        <a16:creationId xmlns:a16="http://schemas.microsoft.com/office/drawing/2014/main" id="{49C8F1E3-5DFC-4933-8911-ED698CA68020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50652EB5-EB8D-4584-A258-FD585D841F83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90D861BE-95F5-486F-A34A-2AB06BC4636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F9B8E598-A060-4CBB-91F1-D65C5805216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C377C14B-3D21-4399-ADE4-048705B6888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66798686-848A-4701-9836-A121E66587B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1393E9DB-2D16-4ED5-934F-966A2526D0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C5B3FDD9-A9D3-4577-AFFD-07E029E9DD6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7E45B81B-3299-4EFB-9FBC-3E50BB6B695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C08554D6-8A43-4002-B719-285B11E08A4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8F07A0C-DE53-4D70-9899-026AC1FE4EB2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39C61DD-260E-4178-8AFC-5E70E61745B4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8957F92D-4356-4C65-BB44-2A5CC90C692A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5C9F527A-53D4-42C4-BF8C-A86358345F8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B9C165EC-02F9-49EF-A499-DF19B0523B5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8B106EE8-9E5B-4448-A956-0633573D2187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EC183F78-E1FA-4F35-909D-2E6D8006A285}"/>
                </a:ext>
              </a:extLst>
            </p:cNvPr>
            <p:cNvSpPr/>
            <p:nvPr userDrawn="1"/>
          </p:nvSpPr>
          <p:spPr>
            <a:xfrm>
              <a:off x="-3786437" y="5027258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0" name="ICOON_info">
              <a:extLst>
                <a:ext uri="{FF2B5EF4-FFF2-40B4-BE49-F238E27FC236}">
                  <a16:creationId xmlns:a16="http://schemas.microsoft.com/office/drawing/2014/main" id="{A9BBCD5F-50CF-41C9-B43B-E87103782CD6}"/>
                </a:ext>
              </a:extLst>
            </p:cNvPr>
            <p:cNvGrpSpPr/>
            <p:nvPr userDrawn="1"/>
          </p:nvGrpSpPr>
          <p:grpSpPr>
            <a:xfrm>
              <a:off x="-376736" y="4856209"/>
              <a:ext cx="283685" cy="283685"/>
              <a:chOff x="-376736" y="5583395"/>
              <a:chExt cx="283685" cy="283685"/>
            </a:xfrm>
          </p:grpSpPr>
          <p:sp>
            <p:nvSpPr>
              <p:cNvPr id="101" name="Ovaal 100">
                <a:extLst>
                  <a:ext uri="{FF2B5EF4-FFF2-40B4-BE49-F238E27FC236}">
                    <a16:creationId xmlns:a16="http://schemas.microsoft.com/office/drawing/2014/main" id="{66233435-0748-4AF3-9180-D2B538B8BF94}"/>
                  </a:ext>
                </a:extLst>
              </p:cNvPr>
              <p:cNvSpPr/>
              <p:nvPr userDrawn="1"/>
            </p:nvSpPr>
            <p:spPr>
              <a:xfrm>
                <a:off x="-356709" y="5602861"/>
                <a:ext cx="244751" cy="244751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Graphic 163" descr="Informatie">
                <a:extLst>
                  <a:ext uri="{FF2B5EF4-FFF2-40B4-BE49-F238E27FC236}">
                    <a16:creationId xmlns:a16="http://schemas.microsoft.com/office/drawing/2014/main" id="{361CD4D6-0F6E-4F1E-87F6-7C8D472C9247}"/>
                  </a:ext>
                </a:extLst>
              </p:cNvPr>
              <p:cNvSpPr/>
              <p:nvPr userDrawn="1"/>
            </p:nvSpPr>
            <p:spPr>
              <a:xfrm>
                <a:off x="-376736" y="5583395"/>
                <a:ext cx="283685" cy="28368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chart.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AE757-188C-462C-8898-F0521B0EFF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6A793-9350-4937-B1B0-85DBAEA3488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978CD-CF3F-4586-9FD2-771E511A45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INSTRUCTION">
            <a:extLst>
              <a:ext uri="{FF2B5EF4-FFF2-40B4-BE49-F238E27FC236}">
                <a16:creationId xmlns:a16="http://schemas.microsoft.com/office/drawing/2014/main" id="{8C5D0E03-1846-4E23-AC1B-D5DC427E581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78DD2E84-EB9C-4098-B604-F413E8EE846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5241702F-A423-4C38-B66F-E76F0385BE6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1B679185-40DE-4894-94EE-6742F475098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DD115CF0-565D-43E1-9639-92AB1D4E261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F39AD237-C390-4A3E-8396-E717504228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58BAECBF-6569-4EF7-A520-45E790408D0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BA399255-6AFC-4919-824D-D1D878DC4EA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5D725047-062F-42CA-82AB-0C6E29D61CF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13431989-3E53-4BE1-B969-8E8D32DB485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11FC2EA-5D4B-47AC-AAB5-0EA6BF3FD7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39BCF293-54CF-4354-BD0A-0890E4ACF3D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41AE0488-EC18-43C8-B2C7-26ECA0A3C9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6A261A77-71A7-4D10-9DA1-7E6289AC83A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B802334-1023-420C-9F6B-8E19447F4F2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85097C-5067-4653-961A-228DBD4C12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701657CF-5F8F-4818-81FA-C4614976439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46D7762-B366-4E7E-ACDF-2505FA1626F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E0E4DFBD-F6C1-4C62-B052-D385582AF1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BAE3230-3BCC-488D-970A-6BED10998DA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4DC38FB-D9AC-4228-8353-D9B068ECDF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0F6D8325-5C88-4FF7-9682-BDFD95BB7E3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0" name="ICOON_info">
              <a:extLst>
                <a:ext uri="{FF2B5EF4-FFF2-40B4-BE49-F238E27FC236}">
                  <a16:creationId xmlns:a16="http://schemas.microsoft.com/office/drawing/2014/main" id="{4679FB23-F982-4500-B428-230D1E11EE2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52" name="Ovaal 351">
                <a:extLst>
                  <a:ext uri="{FF2B5EF4-FFF2-40B4-BE49-F238E27FC236}">
                    <a16:creationId xmlns:a16="http://schemas.microsoft.com/office/drawing/2014/main" id="{C0525B9E-4AE0-4E34-B033-C5017FBF3B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Graphic 163" descr="Informatie">
                <a:extLst>
                  <a:ext uri="{FF2B5EF4-FFF2-40B4-BE49-F238E27FC236}">
                    <a16:creationId xmlns:a16="http://schemas.microsoft.com/office/drawing/2014/main" id="{10F70F1D-4E91-40ED-A569-FAE5385695C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1" name="VOORBEELD">
              <a:extLst>
                <a:ext uri="{FF2B5EF4-FFF2-40B4-BE49-F238E27FC236}">
                  <a16:creationId xmlns:a16="http://schemas.microsoft.com/office/drawing/2014/main" id="{5A8C3A4D-E31D-481C-AEAA-3D501093A5C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2" name="Rechthoek 311">
                <a:extLst>
                  <a:ext uri="{FF2B5EF4-FFF2-40B4-BE49-F238E27FC236}">
                    <a16:creationId xmlns:a16="http://schemas.microsoft.com/office/drawing/2014/main" id="{59AEF48A-393B-40F5-B3FA-49F1C048121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F2E7EB9D-2C1C-4172-99B1-A8DBBE552F8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31E55E62-4C36-416B-BC0F-E246D36FC46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5" name="Groep 344">
                  <a:extLst>
                    <a:ext uri="{FF2B5EF4-FFF2-40B4-BE49-F238E27FC236}">
                      <a16:creationId xmlns:a16="http://schemas.microsoft.com/office/drawing/2014/main" id="{40C1F36F-D7B8-4465-8F47-19AB4AE161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ACF3C2DC-A1D0-4F6F-A84A-6EF30C5C22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5CC0909-80C3-4577-AA26-A849EBF05D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B736FBFA-9016-409B-91F0-70ADB6B2D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95E3362-FE0F-4576-8CCC-06C23F4C4C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30BE264B-FD3F-42F3-8E85-28462FA86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6" name="Pijl: rechts 345">
                  <a:extLst>
                    <a:ext uri="{FF2B5EF4-FFF2-40B4-BE49-F238E27FC236}">
                      <a16:creationId xmlns:a16="http://schemas.microsoft.com/office/drawing/2014/main" id="{22311681-487C-4B6E-9E1C-951757B612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6D95D758-6202-4279-B525-0244141EC51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AA8310E6-6E41-4F73-9C3E-0A237C1EA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0" name="Rechte verbindingslijn 339">
                    <a:extLst>
                      <a:ext uri="{FF2B5EF4-FFF2-40B4-BE49-F238E27FC236}">
                        <a16:creationId xmlns:a16="http://schemas.microsoft.com/office/drawing/2014/main" id="{062025FF-6F3A-43F9-A6F1-C2B71DA96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9BEE9368-9080-4797-B5E7-08C1C1779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5904193B-7FCE-40FE-BD22-BB2F060AB5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E05F3E29-6B94-4389-8EF6-8D1B971875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93269017-6A4D-4BA8-AAF6-884E4E42F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9" name="Pijl: rechts 338">
                  <a:extLst>
                    <a:ext uri="{FF2B5EF4-FFF2-40B4-BE49-F238E27FC236}">
                      <a16:creationId xmlns:a16="http://schemas.microsoft.com/office/drawing/2014/main" id="{88B06ABB-51C1-4E3A-831A-E13E52E028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C4737387-E34B-40E9-BECE-80180E61AF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7" name="Rechte verbindingslijn 316">
                <a:extLst>
                  <a:ext uri="{FF2B5EF4-FFF2-40B4-BE49-F238E27FC236}">
                    <a16:creationId xmlns:a16="http://schemas.microsoft.com/office/drawing/2014/main" id="{C79782F3-30F7-4C4F-9A6D-B0AFB7AB52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22F0CED8-AD2A-4E4D-9F7E-4383DEF1CE9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3991E906-A325-47D0-829C-7358B33D399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BF38B3F-53FB-4590-8B39-B8B58A74B4E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3B8E8EB7-773E-43EC-B14D-195F8090335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F17DABA7-632F-42DA-BE6D-D89F9177B1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B8120CF6-6970-404B-B6C9-BB4FF92800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30227293-55B8-4F76-8B27-3B11763A7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CDEE0E4A-BEB8-46CE-8C48-C4DA4F3886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F54765A7-4C98-47FB-990E-FD0A89091A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52E64949-884A-4381-ABFD-B8B4730A6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F6F5711E-8412-4349-BBC4-5522F4D630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E8ED30A-53B3-4192-A14A-4D4A87BE4A7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BD75A9F6-BF21-4D5A-92BE-4DC4ACFCF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731920E-7A45-4CE8-A845-792493FEC28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5B26C13F-BEA2-49AE-B0DC-E94DAA6B7E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A420D4D2-8F01-4E39-B822-76BFB71E9D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B9F0C35E-38BD-48F0-B4EF-5BC89CD11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5333B37B-BA6D-4916-8805-CB3C28F30D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05D31429-1326-4D73-93D6-28CF273882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4" name="Pijl: rechts 323">
                  <a:extLst>
                    <a:ext uri="{FF2B5EF4-FFF2-40B4-BE49-F238E27FC236}">
                      <a16:creationId xmlns:a16="http://schemas.microsoft.com/office/drawing/2014/main" id="{68A72C3F-DE92-4B3A-9409-89647D4D155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6" name="INSTRUCTION">
            <a:extLst>
              <a:ext uri="{FF2B5EF4-FFF2-40B4-BE49-F238E27FC236}">
                <a16:creationId xmlns:a16="http://schemas.microsoft.com/office/drawing/2014/main" id="{3C7DAC6C-72A3-4110-BB52-9ED57CD9F6E8}"/>
              </a:ext>
            </a:extLst>
          </p:cNvPr>
          <p:cNvGrpSpPr/>
          <p:nvPr userDrawn="1"/>
        </p:nvGrpSpPr>
        <p:grpSpPr>
          <a:xfrm>
            <a:off x="12377595" y="2"/>
            <a:ext cx="3693386" cy="4050990"/>
            <a:chOff x="-3786437" y="2"/>
            <a:chExt cx="3693386" cy="4050990"/>
          </a:xfrm>
        </p:grpSpPr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400B3C3-A521-4C46-964A-384A0FFE3C1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A97D8BDB-A068-47A9-8A47-5DAC4267F2F9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F9BB63A4-D4FB-45DA-B4ED-3D996780049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17A3456-6F85-4792-A89F-2B6FD065B5E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95DD4450-5F89-4BBD-9CDC-C248D0237E9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1A85A61C-9FA5-447F-BED7-E0293A09422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2E672E5F-BAF7-47ED-B7FD-34FCBBEF7F2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F8AAA73D-955D-414D-B362-EA5DF2E4E69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B38BF771-FAF3-4711-8447-FAB8DA422D7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E84EB15E-DC0A-4E14-808F-F21BD2338B5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8DE398BF-1166-4AD4-81DB-0A7193EA65E9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B53F0BD4-3782-45BB-BA9D-89166C1E5345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216" name="Tabel icoon">
              <a:extLst>
                <a:ext uri="{FF2B5EF4-FFF2-40B4-BE49-F238E27FC236}">
                  <a16:creationId xmlns:a16="http://schemas.microsoft.com/office/drawing/2014/main" id="{2E2E0FBD-86EF-4E4F-AEE2-C3C5A87F0952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04143EA5-88B1-4FE0-A895-D1A0D945CAF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09F2CB0-CCF0-4933-8EE8-7BDCA8C2FBE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343E34C-C9DB-4798-ADC9-35128A502DF0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2E4588B9-66C0-4FD8-AE74-B964A745896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5A992693-8008-49FE-B947-B5FFA6A8749A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Rechte verbindingslijn 224">
                <a:extLst>
                  <a:ext uri="{FF2B5EF4-FFF2-40B4-BE49-F238E27FC236}">
                    <a16:creationId xmlns:a16="http://schemas.microsoft.com/office/drawing/2014/main" id="{2B406095-F37F-4968-999C-31AEF1E7046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Rechte verbindingslijn 225">
                <a:extLst>
                  <a:ext uri="{FF2B5EF4-FFF2-40B4-BE49-F238E27FC236}">
                    <a16:creationId xmlns:a16="http://schemas.microsoft.com/office/drawing/2014/main" id="{F93B0D6C-0BF0-41A9-87B5-CD17A82B7E6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Rechthoek 226">
                <a:extLst>
                  <a:ext uri="{FF2B5EF4-FFF2-40B4-BE49-F238E27FC236}">
                    <a16:creationId xmlns:a16="http://schemas.microsoft.com/office/drawing/2014/main" id="{5EA18A60-98FD-4EA2-99B7-6663F2FE10E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7" name="ICOON_info">
              <a:extLst>
                <a:ext uri="{FF2B5EF4-FFF2-40B4-BE49-F238E27FC236}">
                  <a16:creationId xmlns:a16="http://schemas.microsoft.com/office/drawing/2014/main" id="{72934A5E-02DF-4127-8BCA-1E2C7AB32097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CD2509D0-98C2-4D1C-8609-F563CEF00C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Graphic 163" descr="Informatie">
                <a:extLst>
                  <a:ext uri="{FF2B5EF4-FFF2-40B4-BE49-F238E27FC236}">
                    <a16:creationId xmlns:a16="http://schemas.microsoft.com/office/drawing/2014/main" id="{B9721F4A-DEAE-4619-97F0-7A792C6183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7" name="INSTRUCTION">
            <a:extLst>
              <a:ext uri="{FF2B5EF4-FFF2-40B4-BE49-F238E27FC236}">
                <a16:creationId xmlns:a16="http://schemas.microsoft.com/office/drawing/2014/main" id="{F7610C93-E6C9-41D2-A8DD-A981DD1A323E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5569B40D-D61C-46A9-8BB0-B97ACC33D91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343937DF-5BC6-4838-8FDA-EE1BD631875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629CA61F-0433-463D-8881-5816947EF893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D9B1C87-B5BF-40B6-B1B6-B149317A6EB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745D45A-DAD4-4908-A9A9-948766C7EFC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C1EEF14-8170-418C-A215-C745F36A2CA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89A1415-70A2-458E-B698-FD3DA877CA3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6" name="Rechthoek met één afgeknipte en afgeronde hoek 47">
                  <a:extLst>
                    <a:ext uri="{FF2B5EF4-FFF2-40B4-BE49-F238E27FC236}">
                      <a16:creationId xmlns:a16="http://schemas.microsoft.com/office/drawing/2014/main" id="{B263A22A-B957-44C4-9C01-69E84D683D5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hoekige driehoek 136">
                  <a:extLst>
                    <a:ext uri="{FF2B5EF4-FFF2-40B4-BE49-F238E27FC236}">
                      <a16:creationId xmlns:a16="http://schemas.microsoft.com/office/drawing/2014/main" id="{A0E60814-9526-43E3-8CEE-BDF1955F771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F307AC81-DB46-4777-BA1F-94A3FAFBB5E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40F99396-A70E-4715-A8B5-D2829E03751B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2BD14248-0548-46B0-AE71-63FECBA0CCA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9915-6247-4ED2-92D4-6704FA4CDB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INSTRUCTION">
            <a:extLst>
              <a:ext uri="{FF2B5EF4-FFF2-40B4-BE49-F238E27FC236}">
                <a16:creationId xmlns:a16="http://schemas.microsoft.com/office/drawing/2014/main" id="{D0CEBA82-AA5F-438D-819B-31369ABEEDF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431BBB4D-CEB6-48FE-97C2-42BC14FC7775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E015DE96-E0F8-4254-A09E-3F4921EE2CA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B1993BC-703A-450D-AB63-E81355A3EF26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FA69C11F-5C39-4CBB-BF3C-FE7BB4C5B8D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F61421E-D2AC-43D6-B03B-8C1C319CF42A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15AC1033-630A-4212-A0D9-60A7F8AE2C1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F3A285B-9E02-4206-932E-6754570CAC1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93" name="Rechthoek met één afgeknipte en afgeronde hoek 47">
                  <a:extLst>
                    <a:ext uri="{FF2B5EF4-FFF2-40B4-BE49-F238E27FC236}">
                      <a16:creationId xmlns:a16="http://schemas.microsoft.com/office/drawing/2014/main" id="{5578803A-051B-4DEA-8871-95035C72968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Rechthoekige driehoek 93">
                  <a:extLst>
                    <a:ext uri="{FF2B5EF4-FFF2-40B4-BE49-F238E27FC236}">
                      <a16:creationId xmlns:a16="http://schemas.microsoft.com/office/drawing/2014/main" id="{E7F35F11-F301-44A6-BD21-EC867B43E9A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9BEB3EEA-2DB0-4D86-92FE-686344020A9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Rechthoek 95">
                  <a:extLst>
                    <a:ext uri="{FF2B5EF4-FFF2-40B4-BE49-F238E27FC236}">
                      <a16:creationId xmlns:a16="http://schemas.microsoft.com/office/drawing/2014/main" id="{9EE04A9A-A4A8-4816-B1D7-EFC8D333787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72D9417E-C679-4273-80B0-3895977AA3C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59" name="INSTRUCTION">
            <a:extLst>
              <a:ext uri="{FF2B5EF4-FFF2-40B4-BE49-F238E27FC236}">
                <a16:creationId xmlns:a16="http://schemas.microsoft.com/office/drawing/2014/main" id="{3B83AF2D-69A0-410A-AC08-8F935DAFD397}"/>
              </a:ext>
            </a:extLst>
          </p:cNvPr>
          <p:cNvGrpSpPr/>
          <p:nvPr userDrawn="1"/>
        </p:nvGrpSpPr>
        <p:grpSpPr>
          <a:xfrm>
            <a:off x="-3786437" y="2"/>
            <a:ext cx="3693386" cy="4050990"/>
            <a:chOff x="-3786437" y="2"/>
            <a:chExt cx="3693386" cy="4050990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F5B2D05-54DB-4AA7-9FED-4C1D195E4E4B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F7765541-0CCD-49CC-9F7F-17A7A2D32907}"/>
                </a:ext>
              </a:extLst>
            </p:cNvPr>
            <p:cNvSpPr/>
            <p:nvPr userDrawn="1"/>
          </p:nvSpPr>
          <p:spPr>
            <a:xfrm>
              <a:off x="-3786437" y="322299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B100C313-3681-4322-9612-BD0E05DB1CE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A37DFBF-0FE6-443F-A69B-C2FDF8F79D5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09285229-D7AC-4858-B81B-6B9D7956A7E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A54FF124-3ABC-4F35-9098-09F92B28E73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66" name="Groep 65">
              <a:extLst>
                <a:ext uri="{FF2B5EF4-FFF2-40B4-BE49-F238E27FC236}">
                  <a16:creationId xmlns:a16="http://schemas.microsoft.com/office/drawing/2014/main" id="{0417B306-1538-4D43-A771-0DDA7F251F9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A4C68126-35D0-4558-A0A6-10AB0A39634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3ABB59B4-629C-461F-860C-52DB7F4E09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83" name="Gelijkbenige driehoek 82">
                <a:extLst>
                  <a:ext uri="{FF2B5EF4-FFF2-40B4-BE49-F238E27FC236}">
                    <a16:creationId xmlns:a16="http://schemas.microsoft.com/office/drawing/2014/main" id="{7DDE60EE-DF18-4553-950D-C53E6BA6839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1A38DC6D-6CF4-45EF-A775-B5680654B27E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5278BB9-0A25-4666-896A-FB9CB3E5AE8E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69" name="Tabel icoon">
              <a:extLst>
                <a:ext uri="{FF2B5EF4-FFF2-40B4-BE49-F238E27FC236}">
                  <a16:creationId xmlns:a16="http://schemas.microsoft.com/office/drawing/2014/main" id="{836238DD-2719-40B1-B0EB-EAD75BF18171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CA0B6F0-CC0C-4408-9111-9074BEA33F92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734F3D7B-2D0C-4BF6-B07C-B170022EEF6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Rechte verbindingslijn 74">
                <a:extLst>
                  <a:ext uri="{FF2B5EF4-FFF2-40B4-BE49-F238E27FC236}">
                    <a16:creationId xmlns:a16="http://schemas.microsoft.com/office/drawing/2014/main" id="{DF5F4FCC-A2F5-448F-B55C-EC9E7313A512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Rechte verbindingslijn 75">
                <a:extLst>
                  <a:ext uri="{FF2B5EF4-FFF2-40B4-BE49-F238E27FC236}">
                    <a16:creationId xmlns:a16="http://schemas.microsoft.com/office/drawing/2014/main" id="{40173B28-4C5F-4F9B-963D-ADAD47C5F4E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Rechte verbindingslijn 76">
                <a:extLst>
                  <a:ext uri="{FF2B5EF4-FFF2-40B4-BE49-F238E27FC236}">
                    <a16:creationId xmlns:a16="http://schemas.microsoft.com/office/drawing/2014/main" id="{6D8A60CC-CCAC-4702-98E6-6E2DEFBB76E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8400A3C4-9904-4B6C-BEA2-CE7C1872F853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23A0E5A2-611E-4DA9-BAD4-BED87370C82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E52DDAE1-CAAC-4CAF-817C-F348A8F65C3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" name="ICOON_info">
              <a:extLst>
                <a:ext uri="{FF2B5EF4-FFF2-40B4-BE49-F238E27FC236}">
                  <a16:creationId xmlns:a16="http://schemas.microsoft.com/office/drawing/2014/main" id="{907A376C-1A2E-4FC2-9087-DA68EC8F2FE3}"/>
                </a:ext>
              </a:extLst>
            </p:cNvPr>
            <p:cNvGrpSpPr/>
            <p:nvPr userDrawn="1"/>
          </p:nvGrpSpPr>
          <p:grpSpPr>
            <a:xfrm>
              <a:off x="-376736" y="3259970"/>
              <a:ext cx="283685" cy="283685"/>
              <a:chOff x="-510741" y="5913713"/>
              <a:chExt cx="267555" cy="267555"/>
            </a:xfrm>
          </p:grpSpPr>
          <p:sp>
            <p:nvSpPr>
              <p:cNvPr id="71" name="Ovaal 70">
                <a:extLst>
                  <a:ext uri="{FF2B5EF4-FFF2-40B4-BE49-F238E27FC236}">
                    <a16:creationId xmlns:a16="http://schemas.microsoft.com/office/drawing/2014/main" id="{0282FF60-D996-404E-9199-D94CC370A8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F4206F18-86B2-46CC-9BBC-C21A8DF600B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 </a:t>
            </a:r>
            <a:br>
              <a:rPr lang="en-GB" dirty="0"/>
            </a:br>
            <a:r>
              <a:rPr lang="en-GB" dirty="0"/>
              <a:t>to insert a table.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D04-511D-4CB3-8C14-606021ACA3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NSTRUCTION">
            <a:extLst>
              <a:ext uri="{FF2B5EF4-FFF2-40B4-BE49-F238E27FC236}">
                <a16:creationId xmlns:a16="http://schemas.microsoft.com/office/drawing/2014/main" id="{93E23DF5-4941-41AF-9316-3C48A9A7E6C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8B51AC24-DE3A-4C63-8025-4ED526EF56B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04A78A27-A317-44CF-80CA-C8B1F94D1C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EDC6E035-CCCE-4E0E-94E7-3069CA15BE4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538C3C94-263D-4AEC-84D2-81E5B98E07C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4ED2A991-0DCF-4B91-B247-07D7602116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A73D7ABA-9A98-405A-81A9-FD0621EA0FE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7BBA42A1-11D7-422C-8116-CA4AD9D1CE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C3C790BB-5686-4CF5-A937-6550C4ACBA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8233CCF-08FC-414B-8737-FEE07910680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302B6A2-C35E-4133-B150-406A13E71CC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CDE1CADB-029F-4881-8E20-E7BDB7CFAC4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D787E6B1-C5A5-4887-8A63-A9E42D05E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E049042A-1713-401E-A34C-C586FC44071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C3858E24-133D-4F1E-BC6F-E1F21773500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6D68BEA7-967A-4B29-8948-C4FE1B0F144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A155A8E0-DAE8-4119-A3C1-B94F90F12CB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442C87C1-D897-4396-BA1D-514C34D49E0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09912E82-4DA0-49CA-AC49-747BC5044E5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FB748D8-1303-48AA-BC24-14739318FB8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9A0D122-95C4-4950-ACD6-69C97EAF12D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00172DC-5728-4E8A-9483-A3D298CCD66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68" name="ICOON_info">
              <a:extLst>
                <a:ext uri="{FF2B5EF4-FFF2-40B4-BE49-F238E27FC236}">
                  <a16:creationId xmlns:a16="http://schemas.microsoft.com/office/drawing/2014/main" id="{1B1FF32A-37EA-4ECC-9322-31EFA0E82B1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A5BCE601-0011-4904-BA58-C3F5CB94B7B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Graphic 163" descr="Informatie">
                <a:extLst>
                  <a:ext uri="{FF2B5EF4-FFF2-40B4-BE49-F238E27FC236}">
                    <a16:creationId xmlns:a16="http://schemas.microsoft.com/office/drawing/2014/main" id="{A2BBBC12-BD15-467E-9CCE-2EE13CDD2C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9" name="VOORBEELD">
              <a:extLst>
                <a:ext uri="{FF2B5EF4-FFF2-40B4-BE49-F238E27FC236}">
                  <a16:creationId xmlns:a16="http://schemas.microsoft.com/office/drawing/2014/main" id="{FD36BA4B-1648-47BB-AF63-6CE6052B87F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A0A9901-D192-4F2F-8BD3-BD87C11A33B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9B0EC554-E870-4711-B7B3-9B2EB19EC5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433EF028-7AEC-46C7-8DDC-8798252000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95A53FD9-2D98-43EB-A53A-064A0994C37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730570E6-D7E9-4EBF-A465-395442C19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896979CA-5D99-4165-8AE3-58C9145A2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A5F1B7A7-1434-4539-89B3-0B3BCF905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74F2B9C5-CC4F-45B7-93B8-EA1AB61159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DAF82D2-CB82-4CE8-8C9B-AB7C4E3BB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4" name="Pijl: rechts 303">
                  <a:extLst>
                    <a:ext uri="{FF2B5EF4-FFF2-40B4-BE49-F238E27FC236}">
                      <a16:creationId xmlns:a16="http://schemas.microsoft.com/office/drawing/2014/main" id="{CD7BD83E-C62E-4721-9E53-42E17DE0523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EE1C6406-24D9-42BB-AF9A-24432CC3FEF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A55F2717-D566-4959-8CF7-745A6227F3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5777883D-6B59-48E9-AE0F-C36F7B283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210964F3-951B-4A0B-B565-8A072F103D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9E1CB7A4-3BD3-441B-8782-C70649031D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521E56A-7892-4704-BD04-44F588982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A1C1E83C-1266-4C63-8F84-55451096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7" name="Pijl: rechts 296">
                  <a:extLst>
                    <a:ext uri="{FF2B5EF4-FFF2-40B4-BE49-F238E27FC236}">
                      <a16:creationId xmlns:a16="http://schemas.microsoft.com/office/drawing/2014/main" id="{0995E7FF-CC3D-40F1-B66D-468F77CE2F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6A76008E-1CAD-47A9-A838-0C482E1A4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10AFFFC2-59C0-4E0C-9E02-0C136B0FFA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BC66EA28-001E-4576-BF8E-38976D223D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FE5A8AEA-6D1D-4BFC-8992-7898463430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2E9AD5AE-5C85-4FAB-A15E-73F5A920359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3BB85755-96F3-43F1-8691-E6154D01427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0FEA64C9-5E05-4BFD-9B95-A3104E5225E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A3CDBE9C-3303-407D-B68C-3FB9AE9906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BE2A8E2A-B4DC-4657-93DA-649C9D362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E12CD83-A317-418B-9826-78DBDD781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9ADF70D4-5804-431C-B289-6CF94856E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817E4EFD-BABB-4D22-BA69-56B2E47620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0" name="Pijl: rechts 289">
                  <a:extLst>
                    <a:ext uri="{FF2B5EF4-FFF2-40B4-BE49-F238E27FC236}">
                      <a16:creationId xmlns:a16="http://schemas.microsoft.com/office/drawing/2014/main" id="{B6D006CE-D737-404D-8797-8340F4C1C0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32DCF691-5854-46F6-82BA-2BC5CF8EE57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52FCCF9-6004-4DDC-AB09-37CB2CD74F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BC92229-B602-4605-A130-FA132855A9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C56E56AC-02DE-45ED-A464-459FDBEDEE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AAD0CE62-6519-4DBB-820D-E61E2613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96B7DB77-D1DC-47AC-A61E-46497BD54A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9068B18C-DFAD-4ABA-AC20-E3C549304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9A109C3-22A9-4FC9-BDD7-B49E060E32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2" name="Pijl: rechts 281">
                  <a:extLst>
                    <a:ext uri="{FF2B5EF4-FFF2-40B4-BE49-F238E27FC236}">
                      <a16:creationId xmlns:a16="http://schemas.microsoft.com/office/drawing/2014/main" id="{41A2406E-21DA-4EED-A5DB-3E737DDDBD5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C2E3D39B-2D2E-42B9-BCB9-1FBADC2AB8FB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DF8BE69-3BA8-4F3D-8D7F-A2764DDE748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2FA56FDB-823F-425C-A590-1FDFFBEC832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209DDE63-A585-4316-9911-DA4E8216AE1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DAD336FB-C3DF-42A9-85D9-39AB29684B9F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760A04BB-A469-4E55-9EF3-B8E22CB55A01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18" name="Groep 117">
              <a:extLst>
                <a:ext uri="{FF2B5EF4-FFF2-40B4-BE49-F238E27FC236}">
                  <a16:creationId xmlns:a16="http://schemas.microsoft.com/office/drawing/2014/main" id="{0615F89F-B92E-4A32-A9C0-AF74DE2698F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69240CF1-0FF0-4660-9E32-8F5F8B7686B5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1" name="Rechthoek met één afgeknipte en afgeronde hoek 47">
                  <a:extLst>
                    <a:ext uri="{FF2B5EF4-FFF2-40B4-BE49-F238E27FC236}">
                      <a16:creationId xmlns:a16="http://schemas.microsoft.com/office/drawing/2014/main" id="{D9052113-BEE3-4525-8C6E-32F6F67CE8E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ige driehoek 121">
                  <a:extLst>
                    <a:ext uri="{FF2B5EF4-FFF2-40B4-BE49-F238E27FC236}">
                      <a16:creationId xmlns:a16="http://schemas.microsoft.com/office/drawing/2014/main" id="{F7FC227D-7183-48AA-90E0-7832A91B05F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20A33D0F-B38D-4E18-9019-1CD113AF964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C1DA6B82-6547-44C5-8058-9CB2FEFF3B2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21787FA6-FCE9-4A20-B32F-5E40DA7F977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en-GB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26884-0E32-4D48-A5D4-82C988EE44C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/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INSTRUCTION">
            <a:extLst>
              <a:ext uri="{FF2B5EF4-FFF2-40B4-BE49-F238E27FC236}">
                <a16:creationId xmlns:a16="http://schemas.microsoft.com/office/drawing/2014/main" id="{D0F77535-9C15-460F-8614-1A7D006C9B98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5985536-C6E2-4331-946A-90BDC199E01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7E2BC4DF-0B2A-4038-BCC7-2F5F1D18FD6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143F43D9-EA26-472A-B498-B181C58F05F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F959E4D2-0D0C-4FE1-B66D-6E47B8D532E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2631E951-8B7A-4D5A-AB64-C61394B4D9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828FE34F-9C07-4705-9AEB-9B9D47CF4E9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49" name="Groep 248">
                <a:extLst>
                  <a:ext uri="{FF2B5EF4-FFF2-40B4-BE49-F238E27FC236}">
                    <a16:creationId xmlns:a16="http://schemas.microsoft.com/office/drawing/2014/main" id="{B3503AF0-392C-4413-B79C-02F5D58876E4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51" name="Rechthoek met één afgeknipte en afgeronde hoek 47">
                  <a:extLst>
                    <a:ext uri="{FF2B5EF4-FFF2-40B4-BE49-F238E27FC236}">
                      <a16:creationId xmlns:a16="http://schemas.microsoft.com/office/drawing/2014/main" id="{26AA5A47-97B4-42AB-864C-B0D7E9015F4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2" name="Rechthoekige driehoek 251">
                  <a:extLst>
                    <a:ext uri="{FF2B5EF4-FFF2-40B4-BE49-F238E27FC236}">
                      <a16:creationId xmlns:a16="http://schemas.microsoft.com/office/drawing/2014/main" id="{CF1509B8-FCC5-405E-9CDB-0808B5894DE9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A747929E-4E9B-46D5-8CF6-6E9ED9EB677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EE8C7418-EB2B-4FAC-B15D-194D2D5B793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98BEEAA0-10D0-4B65-BC6B-280700C0C1D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grpSp>
        <p:nvGrpSpPr>
          <p:cNvPr id="184" name="INSTRUCTION">
            <a:extLst>
              <a:ext uri="{FF2B5EF4-FFF2-40B4-BE49-F238E27FC236}">
                <a16:creationId xmlns:a16="http://schemas.microsoft.com/office/drawing/2014/main" id="{6B6A54BA-1958-4595-82FA-47F5B19F8036}"/>
              </a:ext>
            </a:extLst>
          </p:cNvPr>
          <p:cNvGrpSpPr/>
          <p:nvPr userDrawn="1"/>
        </p:nvGrpSpPr>
        <p:grpSpPr>
          <a:xfrm>
            <a:off x="-3786437" y="1"/>
            <a:ext cx="3693386" cy="6582443"/>
            <a:chOff x="-3786437" y="1"/>
            <a:chExt cx="3693386" cy="6582443"/>
          </a:xfrm>
        </p:grpSpPr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85BF380-B1ED-45BB-B7A9-64A350558B6F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51B6166C-85B7-4351-A5BA-5CCE9D365C93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DF8CA219-4062-4F49-8435-84F4BE19613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34FF124-1867-4175-AF59-274A8C657DC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48C4644-D59D-4A86-9E58-FB0EB23DE2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93CA3C4D-CF49-4107-A4A0-E7739C0E4C6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57541AA1-A96B-4A2E-869A-A3FC38C5CB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Vrije vorm: vorm 237">
                <a:extLst>
                  <a:ext uri="{FF2B5EF4-FFF2-40B4-BE49-F238E27FC236}">
                    <a16:creationId xmlns:a16="http://schemas.microsoft.com/office/drawing/2014/main" id="{426B7853-6BC4-41F1-9976-A8F5D32D6E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hthoek: afgeronde hoeken 238">
                <a:extLst>
                  <a:ext uri="{FF2B5EF4-FFF2-40B4-BE49-F238E27FC236}">
                    <a16:creationId xmlns:a16="http://schemas.microsoft.com/office/drawing/2014/main" id="{BE1656B1-F804-449A-85B5-09CFB0EAD59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D8CC676D-3AA5-4658-A06B-935834AB88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A2A3AE4B-A570-4853-AAEA-EB16D797811E}"/>
                  </a:ext>
                </a:extLst>
              </p:cNvPr>
              <p:cNvCxnSpPr>
                <a:cxnSpLocks/>
                <a:stCxn id="2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910F453D-C9B8-4493-9C66-E0709A0294F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342C332-9F3D-417E-A343-68E3A044E8F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330292EE-150F-4CA1-A8DE-B8231683072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41C4E118-AF54-4032-8A16-6D64DAD947E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B91E8401-69E4-4516-805A-06BA5E0B1A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20732B0-9DD8-4828-ADB0-DE2B7BB161D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FD576463-8AB0-493D-9B49-13271195F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D62A3367-21AD-4E63-A1BD-B18F9976E6F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71C31A18-73AF-4ECD-95F7-04F0BA9A9C7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C44BD47E-7659-4A30-93DE-BAC082CB5333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37C2441-AE55-4EC8-80E7-60AD410FFAE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1FEEA9BA-7299-40C2-A036-DD0D6DC79A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61505676-5598-4B84-B0BC-3892071B8C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4392969F-B380-493E-8CDD-E25BE3FBF2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328FCDE5-2FAF-4601-BA53-6743F7246D8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08635082-248A-43EE-8FAB-B9241472C36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9B93CA1A-3130-4919-A897-F26BB4347C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D642A9B5-AA0D-453C-B265-FD6C44CA802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B52A1002-B5E4-4003-9F84-682504D42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8F526634-E0ED-4360-AE85-AACEF27E470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9994F7CE-C9CA-4752-9B65-778883B8DA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4C5677EC-AEEF-47B4-A083-CB0145BFE2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7C2CD552-C5FD-4E01-92D3-544DF55B65A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865004EC-7039-4DF7-9E0A-2AEF4C2D73B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7A8EE4FA-4693-4C46-B3B9-9CFEAE0E9DE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ICOON_info">
              <a:extLst>
                <a:ext uri="{FF2B5EF4-FFF2-40B4-BE49-F238E27FC236}">
                  <a16:creationId xmlns:a16="http://schemas.microsoft.com/office/drawing/2014/main" id="{7C16B647-0CE8-4A93-9743-9AA5959B007C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168BBBE0-628F-4A50-9080-CC79C81A8D1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Graphic 163" descr="Informatie">
                <a:extLst>
                  <a:ext uri="{FF2B5EF4-FFF2-40B4-BE49-F238E27FC236}">
                    <a16:creationId xmlns:a16="http://schemas.microsoft.com/office/drawing/2014/main" id="{DA2DDBAA-C8CA-4404-8C25-A3E23337D48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E91596F9-B81B-44C5-9484-05442C4C0F87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0151B0B-9D05-4AA0-8F64-76E9916836E4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49558850-828F-4CB3-9A1C-3B7626A0484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5A976206-D83F-4404-93E8-4CD431551F9A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E7A9246-814C-4D18-B58E-1235B059B9E5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1E7E4691-3958-4E42-B420-2A1875D137E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B64F5269-E7F6-4867-B877-F1991621ED7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4" name="Vrije vorm: vorm 203">
                <a:extLst>
                  <a:ext uri="{FF2B5EF4-FFF2-40B4-BE49-F238E27FC236}">
                    <a16:creationId xmlns:a16="http://schemas.microsoft.com/office/drawing/2014/main" id="{3CDCB4E6-B179-44B3-82FC-EC95F757FBC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5D240D2B-52B4-408C-9D58-28EBDC6190F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AC74D925-1148-4E93-8FB7-54FFDAF797F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C1BC2FA-9D12-431E-986D-B9492489C5D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FCB2639E-7DD8-453B-A6A6-648EAC1779D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FCF84775-AF27-4141-80B1-C3C2FC93F1E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65411CC7-6ED5-4E7C-9E92-68C62D82540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AAE3B99F-C476-45F6-97CA-3035062A026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C8C5F538-A9EE-4659-BF27-87BFA7AE20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78B912CA-31E0-438A-BC5F-D783AD889FB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6A962F9A-5581-4119-B0EE-07B6E15300A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REFERENCES / PARTNER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 baseline="0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  <a:p>
            <a:endParaRPr lang="en-GB" dirty="0"/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logo.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CE4D2-C71C-4DB5-AD69-41722E541D3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CLOSURE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430844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430844" cy="319549"/>
          </a:xfrm>
        </p:spPr>
        <p:txBody>
          <a:bodyPr bIns="0" anchor="ctr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INDEX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NSTRUCTION">
            <a:extLst>
              <a:ext uri="{FF2B5EF4-FFF2-40B4-BE49-F238E27FC236}">
                <a16:creationId xmlns:a16="http://schemas.microsoft.com/office/drawing/2014/main" id="{BD753D33-8C70-4CDD-AA86-613F0EB6F949}"/>
              </a:ext>
            </a:extLst>
          </p:cNvPr>
          <p:cNvGrpSpPr/>
          <p:nvPr userDrawn="1"/>
        </p:nvGrpSpPr>
        <p:grpSpPr>
          <a:xfrm>
            <a:off x="-4433654" y="1"/>
            <a:ext cx="3693386" cy="6582443"/>
            <a:chOff x="-3786437" y="1"/>
            <a:chExt cx="3693386" cy="6582443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D82CAF1B-E24D-4E19-8434-A846E2EE47A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58548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ICON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ADF5B1FB-6ECB-41C8-8656-8A663ABF4059}"/>
                </a:ext>
              </a:extLst>
            </p:cNvPr>
            <p:cNvSpPr/>
            <p:nvPr userDrawn="1"/>
          </p:nvSpPr>
          <p:spPr>
            <a:xfrm>
              <a:off x="-3786437" y="575444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C49907FC-4D17-4010-9E60-01C3F5C9217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D1E95C5-4E81-4AB8-A9AC-F3630C390DA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icon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1F15EC-18B1-426D-ACE5-C93F09406D1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69" name="Rechthoek 368">
                <a:extLst>
                  <a:ext uri="{FF2B5EF4-FFF2-40B4-BE49-F238E27FC236}">
                    <a16:creationId xmlns:a16="http://schemas.microsoft.com/office/drawing/2014/main" id="{DCA032B1-38E3-40F4-9EA5-491A7B560D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Ovaal 369">
                <a:extLst>
                  <a:ext uri="{FF2B5EF4-FFF2-40B4-BE49-F238E27FC236}">
                    <a16:creationId xmlns:a16="http://schemas.microsoft.com/office/drawing/2014/main" id="{A5E3E866-B8B3-4249-ADDF-0D2A01EC33B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Vrije vorm: vorm 370">
                <a:extLst>
                  <a:ext uri="{FF2B5EF4-FFF2-40B4-BE49-F238E27FC236}">
                    <a16:creationId xmlns:a16="http://schemas.microsoft.com/office/drawing/2014/main" id="{6911B8EB-E5C5-4E46-AD00-C55548DC34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Rechthoek: afgeronde hoeken 371">
                <a:extLst>
                  <a:ext uri="{FF2B5EF4-FFF2-40B4-BE49-F238E27FC236}">
                    <a16:creationId xmlns:a16="http://schemas.microsoft.com/office/drawing/2014/main" id="{FCCB62A5-5791-49E3-8A3B-417B651459D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3" name="Rechte verbindingslijn 372">
                <a:extLst>
                  <a:ext uri="{FF2B5EF4-FFF2-40B4-BE49-F238E27FC236}">
                    <a16:creationId xmlns:a16="http://schemas.microsoft.com/office/drawing/2014/main" id="{A7A229BC-D496-43A4-B4A2-C616CA65EDC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4" name="Rechte verbindingslijn 373">
                <a:extLst>
                  <a:ext uri="{FF2B5EF4-FFF2-40B4-BE49-F238E27FC236}">
                    <a16:creationId xmlns:a16="http://schemas.microsoft.com/office/drawing/2014/main" id="{E74782E5-D56A-408A-B1C6-766032F7F932}"/>
                  </a:ext>
                </a:extLst>
              </p:cNvPr>
              <p:cNvCxnSpPr>
                <a:cxnSpLocks/>
                <a:stCxn id="3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A0106EC4-870A-497C-8EA5-AEFB50719A0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19007C44-1529-4ED9-8A44-87C5C056DD3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icon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361BF46-1963-48C7-BB27-55D181FECEE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C3BCEE88-DF4E-4764-921F-1C13886FF82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7" name="Rechte verbindingslijn 366">
                <a:extLst>
                  <a:ext uri="{FF2B5EF4-FFF2-40B4-BE49-F238E27FC236}">
                    <a16:creationId xmlns:a16="http://schemas.microsoft.com/office/drawing/2014/main" id="{A89F5CF0-FB88-4506-AB30-9BD1C9323DE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8" name="Gelijkbenige driehoek 367">
                <a:extLst>
                  <a:ext uri="{FF2B5EF4-FFF2-40B4-BE49-F238E27FC236}">
                    <a16:creationId xmlns:a16="http://schemas.microsoft.com/office/drawing/2014/main" id="{E078D794-2D9A-44EF-9194-0A1608FDA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74D3036D-324C-454F-9AE1-1893B5A2D93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9C27A80F-FE90-4F02-8702-044E52AE1BC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icon, go to the tab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icon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icon frame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09101553-2989-451F-A3CE-5EA36C71B71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77DFEB35-CCF8-41C4-AB5F-FCC71D6FC1D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788DB6E5-A8C0-4509-A31F-FB4CE4E14DF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56DCDAA4-88AF-437F-AECE-4E46F8DEAF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B4E7CFDA-573A-4854-8716-BA0BFA1217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35014AE3-A3D2-4F92-87DC-35DE083BA2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5" name="Ovaal 364">
                      <a:extLst>
                        <a:ext uri="{FF2B5EF4-FFF2-40B4-BE49-F238E27FC236}">
                          <a16:creationId xmlns:a16="http://schemas.microsoft.com/office/drawing/2014/main" id="{6A4D8D67-FCCB-496D-AA88-8E357A619B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1" name="Afbeelding 360">
                    <a:extLst>
                      <a:ext uri="{FF2B5EF4-FFF2-40B4-BE49-F238E27FC236}">
                        <a16:creationId xmlns:a16="http://schemas.microsoft.com/office/drawing/2014/main" id="{3BFF806F-05A0-4F14-9D1D-971B858E16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62" name="Afbeelding 361">
                    <a:extLst>
                      <a:ext uri="{FF2B5EF4-FFF2-40B4-BE49-F238E27FC236}">
                        <a16:creationId xmlns:a16="http://schemas.microsoft.com/office/drawing/2014/main" id="{66162774-92D3-4F5A-91A5-C1EA8A3B90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64575C70-1D22-4041-87D8-56440E2F501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5182776-611A-40C0-8089-AA37A04F2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9" name="Rechthoek 358">
                    <a:extLst>
                      <a:ext uri="{FF2B5EF4-FFF2-40B4-BE49-F238E27FC236}">
                        <a16:creationId xmlns:a16="http://schemas.microsoft.com/office/drawing/2014/main" id="{D9481E60-C3AD-4163-82B9-E26EEC8EE5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22B42466-27DF-4C53-AD71-CCCCBD7942D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B9FC65B9-ED98-40F5-A871-B72E7268BA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Rechthoek 356">
                    <a:extLst>
                      <a:ext uri="{FF2B5EF4-FFF2-40B4-BE49-F238E27FC236}">
                        <a16:creationId xmlns:a16="http://schemas.microsoft.com/office/drawing/2014/main" id="{5DB12342-D14D-4183-8B84-D09012DEB5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DA1879EA-227A-4EB9-B909-DC920E45D39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52" name="Gelijkbenige driehoek 351">
                <a:extLst>
                  <a:ext uri="{FF2B5EF4-FFF2-40B4-BE49-F238E27FC236}">
                    <a16:creationId xmlns:a16="http://schemas.microsoft.com/office/drawing/2014/main" id="{2413619D-6995-49E3-925F-942429E5F5B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9" name="ICOON_info">
              <a:extLst>
                <a:ext uri="{FF2B5EF4-FFF2-40B4-BE49-F238E27FC236}">
                  <a16:creationId xmlns:a16="http://schemas.microsoft.com/office/drawing/2014/main" id="{49450877-5966-44EE-A3CE-817CC594E125}"/>
                </a:ext>
              </a:extLst>
            </p:cNvPr>
            <p:cNvGrpSpPr/>
            <p:nvPr userDrawn="1"/>
          </p:nvGrpSpPr>
          <p:grpSpPr>
            <a:xfrm>
              <a:off x="-376736" y="5583395"/>
              <a:ext cx="283685" cy="283685"/>
              <a:chOff x="-510741" y="5913713"/>
              <a:chExt cx="267555" cy="267555"/>
            </a:xfrm>
          </p:grpSpPr>
          <p:sp>
            <p:nvSpPr>
              <p:cNvPr id="348" name="Ovaal 347">
                <a:extLst>
                  <a:ext uri="{FF2B5EF4-FFF2-40B4-BE49-F238E27FC236}">
                    <a16:creationId xmlns:a16="http://schemas.microsoft.com/office/drawing/2014/main" id="{5C5462D6-FDB5-4ADA-AE7D-77CF405ABD1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Graphic 163" descr="Informatie">
                <a:extLst>
                  <a:ext uri="{FF2B5EF4-FFF2-40B4-BE49-F238E27FC236}">
                    <a16:creationId xmlns:a16="http://schemas.microsoft.com/office/drawing/2014/main" id="{B292F422-AFF5-4A50-B4FD-8CE297B8C2B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B520467A-1083-439A-8BA1-89CD65E8762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B40AB5D3-6E64-423C-A267-8F4FA572DC1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icon is kept in it’s original ratio,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C401B20D-DAF9-484E-A94D-81157F8CE277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BD1B4695-5B71-40F9-A442-4D71895B86D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6A2F3A98-53D0-4D28-899A-CA9ED89413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6E129DBF-D832-4FFF-8E66-41DF5C67B2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36" name="Tekstvak 335">
                <a:extLst>
                  <a:ext uri="{FF2B5EF4-FFF2-40B4-BE49-F238E27FC236}">
                    <a16:creationId xmlns:a16="http://schemas.microsoft.com/office/drawing/2014/main" id="{CCC6B6A0-D369-47D1-AAFF-803CA12AEFA8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37" name="Vrije vorm: vorm 336">
                <a:extLst>
                  <a:ext uri="{FF2B5EF4-FFF2-40B4-BE49-F238E27FC236}">
                    <a16:creationId xmlns:a16="http://schemas.microsoft.com/office/drawing/2014/main" id="{9469445E-7469-4965-B711-A2DBAE8A4AD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F309FB0-7ACF-483F-AF3D-F6BD9CCE11E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94B08F96-C970-4D11-9CF6-C81FF241BF2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5" name="Rechthoek 47">
                  <a:extLst>
                    <a:ext uri="{FF2B5EF4-FFF2-40B4-BE49-F238E27FC236}">
                      <a16:creationId xmlns:a16="http://schemas.microsoft.com/office/drawing/2014/main" id="{922559F1-B6BE-4F10-AA53-357CF666DACE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6" name="Rechthoek 47">
                  <a:extLst>
                    <a:ext uri="{FF2B5EF4-FFF2-40B4-BE49-F238E27FC236}">
                      <a16:creationId xmlns:a16="http://schemas.microsoft.com/office/drawing/2014/main" id="{608F56C2-0C1C-4501-9DA2-797995ADD28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7" name="Koorde 346">
                  <a:extLst>
                    <a:ext uri="{FF2B5EF4-FFF2-40B4-BE49-F238E27FC236}">
                      <a16:creationId xmlns:a16="http://schemas.microsoft.com/office/drawing/2014/main" id="{83EBCEDF-341A-477C-B5AE-8B754E8826E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8DCB2E3F-795F-4E74-891F-4D2BB06C5F87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40" name="Rechthoek 339">
                  <a:extLst>
                    <a:ext uri="{FF2B5EF4-FFF2-40B4-BE49-F238E27FC236}">
                      <a16:creationId xmlns:a16="http://schemas.microsoft.com/office/drawing/2014/main" id="{B257AD82-8FF1-49D5-B409-7581EA4B72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Rechthoek 340">
                  <a:extLst>
                    <a:ext uri="{FF2B5EF4-FFF2-40B4-BE49-F238E27FC236}">
                      <a16:creationId xmlns:a16="http://schemas.microsoft.com/office/drawing/2014/main" id="{F76118EE-BF39-4935-A322-D23916B13C5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2" name="Ovaal 341">
                  <a:extLst>
                    <a:ext uri="{FF2B5EF4-FFF2-40B4-BE49-F238E27FC236}">
                      <a16:creationId xmlns:a16="http://schemas.microsoft.com/office/drawing/2014/main" id="{5ABDCCAA-1BB6-42B0-8B1D-B238D1AD02FA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47">
                  <a:extLst>
                    <a:ext uri="{FF2B5EF4-FFF2-40B4-BE49-F238E27FC236}">
                      <a16:creationId xmlns:a16="http://schemas.microsoft.com/office/drawing/2014/main" id="{1C5060DA-CBDA-4851-B429-47E2671497B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36" name="INSTRUCTION">
            <a:extLst>
              <a:ext uri="{FF2B5EF4-FFF2-40B4-BE49-F238E27FC236}">
                <a16:creationId xmlns:a16="http://schemas.microsoft.com/office/drawing/2014/main" id="{3DD04CB1-967D-41CB-80CD-C0E80A4EDBE3}"/>
              </a:ext>
            </a:extLst>
          </p:cNvPr>
          <p:cNvGrpSpPr/>
          <p:nvPr userDrawn="1"/>
        </p:nvGrpSpPr>
        <p:grpSpPr>
          <a:xfrm>
            <a:off x="13170972" y="0"/>
            <a:ext cx="3693386" cy="6549272"/>
            <a:chOff x="-3786437" y="0"/>
            <a:chExt cx="3693386" cy="6549272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C66EF10-388B-4504-A04C-286D9049D6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8266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Create/edit a Hyperlink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93F40728-C800-47D8-B108-FFB710C20A2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405B201-055A-408F-88FD-C26108801945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Choose the shape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‘Rectangle’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mouse over the slide to create a shape.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8FB3C11-F7B0-4399-99CF-4469350FE329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22B638C-EB6E-4A2C-B74C-82CADFC14D75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Drag the shape over the menu button and scale the shape as large as the button. Click with the right mouse button on the shape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shape’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4A32F7FF-FDC6-46C9-901A-B6F1DC02FEB8}"/>
                </a:ext>
              </a:extLst>
            </p:cNvPr>
            <p:cNvSpPr/>
            <p:nvPr userDrawn="1"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E5AAFC89-DB85-4806-84C2-25EA3B4663B3}"/>
                </a:ext>
              </a:extLst>
            </p:cNvPr>
            <p:cNvSpPr/>
            <p:nvPr userDrawn="1"/>
          </p:nvSpPr>
          <p:spPr>
            <a:xfrm>
              <a:off x="-3319687" y="3227520"/>
              <a:ext cx="304673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paint bucket icon,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‘Shape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drag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‘Transparency’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slider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the shape is completely transparent.</a:t>
              </a:r>
            </a:p>
          </p:txBody>
        </p: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6BD48F9-2DB7-4ADD-B0AA-01F338D3A636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3D921BC-3C3E-4F6D-A92B-32B0BDAE577E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188" name="Ovaal 187">
                  <a:extLst>
                    <a:ext uri="{FF2B5EF4-FFF2-40B4-BE49-F238E27FC236}">
                      <a16:creationId xmlns:a16="http://schemas.microsoft.com/office/drawing/2014/main" id="{2A35D088-8222-429A-8108-08691B64E7B2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378B849-E881-42D8-A034-DB2A59DDF0A3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uit 189">
                  <a:extLst>
                    <a:ext uri="{FF2B5EF4-FFF2-40B4-BE49-F238E27FC236}">
                      <a16:creationId xmlns:a16="http://schemas.microsoft.com/office/drawing/2014/main" id="{9AFBCB36-84D7-4126-92EE-171EB2015366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0ED52A89-3D09-4030-B679-3DFD4AA530C0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Shapes</a:t>
                </a:r>
              </a:p>
            </p:txBody>
          </p:sp>
          <p:sp>
            <p:nvSpPr>
              <p:cNvPr id="187" name="Gelijkbenige driehoek 186">
                <a:extLst>
                  <a:ext uri="{FF2B5EF4-FFF2-40B4-BE49-F238E27FC236}">
                    <a16:creationId xmlns:a16="http://schemas.microsoft.com/office/drawing/2014/main" id="{B37EBCA6-016E-4ADA-A7DD-B00CAEE82894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90BBA7BE-C7E0-4622-B9E6-ED32F4917B95}"/>
                </a:ext>
              </a:extLst>
            </p:cNvPr>
            <p:cNvGrpSpPr/>
            <p:nvPr userDrawn="1"/>
          </p:nvGrpSpPr>
          <p:grpSpPr>
            <a:xfrm>
              <a:off x="-3314820" y="2485426"/>
              <a:ext cx="1503599" cy="563933"/>
              <a:chOff x="-3314820" y="1384649"/>
              <a:chExt cx="1503599" cy="563933"/>
            </a:xfrm>
          </p:grpSpPr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ECDCFC1A-AE21-4B3C-84C7-6EB369EF8314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C455D8E-F383-40D7-9DE0-81F5171B3F4C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Tekstvak 167">
                <a:extLst>
                  <a:ext uri="{FF2B5EF4-FFF2-40B4-BE49-F238E27FC236}">
                    <a16:creationId xmlns:a16="http://schemas.microsoft.com/office/drawing/2014/main" id="{94E2D4CC-7D75-447D-80E4-A5E83A252316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169" name="Tekstvak 168">
                <a:extLst>
                  <a:ext uri="{FF2B5EF4-FFF2-40B4-BE49-F238E27FC236}">
                    <a16:creationId xmlns:a16="http://schemas.microsoft.com/office/drawing/2014/main" id="{1E6374C7-032A-4591-BB5A-1B35DCBCE9EA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shape…</a:t>
                </a:r>
              </a:p>
            </p:txBody>
          </p:sp>
          <p:sp>
            <p:nvSpPr>
              <p:cNvPr id="170" name="Vrije vorm: vorm 169">
                <a:extLst>
                  <a:ext uri="{FF2B5EF4-FFF2-40B4-BE49-F238E27FC236}">
                    <a16:creationId xmlns:a16="http://schemas.microsoft.com/office/drawing/2014/main" id="{A44EEC57-B9B2-4FEF-9F29-A6ACD5B69C48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hthoek: afgeronde hoeken 170">
                <a:extLst>
                  <a:ext uri="{FF2B5EF4-FFF2-40B4-BE49-F238E27FC236}">
                    <a16:creationId xmlns:a16="http://schemas.microsoft.com/office/drawing/2014/main" id="{C6A0D3E6-6E26-438F-A8F5-45E41A05C1DD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DACDB1FA-DDAB-4E21-A8E5-954607D3D72A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45824386-0C0D-4710-B926-42F4926D1AC3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Pijl: punthaak 173">
                <a:extLst>
                  <a:ext uri="{FF2B5EF4-FFF2-40B4-BE49-F238E27FC236}">
                    <a16:creationId xmlns:a16="http://schemas.microsoft.com/office/drawing/2014/main" id="{CB238017-4729-4AFD-938E-63563AB54217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BD531F6-3694-4AA3-A063-77B78E693395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Pijl: punthaak 175">
                <a:extLst>
                  <a:ext uri="{FF2B5EF4-FFF2-40B4-BE49-F238E27FC236}">
                    <a16:creationId xmlns:a16="http://schemas.microsoft.com/office/drawing/2014/main" id="{2BF101D4-091A-4B46-8C70-A6BFADEE0999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3B6F0CBB-8757-4CDD-B67F-A5857183C8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D5178B75-DA92-47DD-99ED-52E6AE0A17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179" name="Vrije vorm: vorm 178">
                <a:extLst>
                  <a:ext uri="{FF2B5EF4-FFF2-40B4-BE49-F238E27FC236}">
                    <a16:creationId xmlns:a16="http://schemas.microsoft.com/office/drawing/2014/main" id="{8C5BABEE-E482-4B7A-9701-FD9624790605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hthoek: afgeronde hoeken 179">
                <a:extLst>
                  <a:ext uri="{FF2B5EF4-FFF2-40B4-BE49-F238E27FC236}">
                    <a16:creationId xmlns:a16="http://schemas.microsoft.com/office/drawing/2014/main" id="{F0A7F0C9-73F3-47DE-9716-23BF65F69186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Vrije vorm: vorm 180">
                <a:extLst>
                  <a:ext uri="{FF2B5EF4-FFF2-40B4-BE49-F238E27FC236}">
                    <a16:creationId xmlns:a16="http://schemas.microsoft.com/office/drawing/2014/main" id="{F18C96E0-522F-4C0F-8386-3519F902B91B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9F2F8E80-AFA0-4DD4-ABC4-AF5F73237E97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795D565F-B947-49FD-BA46-F95BDB9BDC03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Gelijkbenige driehoek 34">
                <a:extLst>
                  <a:ext uri="{FF2B5EF4-FFF2-40B4-BE49-F238E27FC236}">
                    <a16:creationId xmlns:a16="http://schemas.microsoft.com/office/drawing/2014/main" id="{84B2FB6C-D385-451D-B89F-E5C4C1252150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ep 145">
              <a:extLst>
                <a:ext uri="{FF2B5EF4-FFF2-40B4-BE49-F238E27FC236}">
                  <a16:creationId xmlns:a16="http://schemas.microsoft.com/office/drawing/2014/main" id="{391B3588-C7EB-4EC1-9ED0-F40750EAE311}"/>
                </a:ext>
              </a:extLst>
            </p:cNvPr>
            <p:cNvGrpSpPr/>
            <p:nvPr userDrawn="1"/>
          </p:nvGrpSpPr>
          <p:grpSpPr>
            <a:xfrm>
              <a:off x="-3323231" y="3821749"/>
              <a:ext cx="2734765" cy="262633"/>
              <a:chOff x="5114260" y="1193211"/>
              <a:chExt cx="2516594" cy="241682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E11146D-6C8B-4A36-BE91-D897102DE9D4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Tekstvak 155">
                <a:extLst>
                  <a:ext uri="{FF2B5EF4-FFF2-40B4-BE49-F238E27FC236}">
                    <a16:creationId xmlns:a16="http://schemas.microsoft.com/office/drawing/2014/main" id="{32D3C0E3-F4DD-4BD0-9255-C0908F3AA21C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C4024A43-0B2F-49E3-BF0C-2DAB7EC66111}"/>
                  </a:ext>
                </a:extLst>
              </p:cNvPr>
              <p:cNvCxnSpPr>
                <a:cxnSpLocks/>
                <a:endCxn id="165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583195E8-7D24-41B4-A57A-842A419D5C48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8986E1B8-151A-4D14-958D-FB9D1679F6FB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D094BE40-4770-4DD0-931C-8B2BCE915961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0B1CAF02-6C38-462E-8A7A-E913EB626C9F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A00B458F-C956-4065-B387-F58D2A3773C5}"/>
                </a:ext>
              </a:extLst>
            </p:cNvPr>
            <p:cNvSpPr/>
            <p:nvPr userDrawn="1"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DC9C53B-364C-4006-815F-D26FDD3F961E}"/>
                </a:ext>
              </a:extLst>
            </p:cNvPr>
            <p:cNvSpPr/>
            <p:nvPr userDrawn="1"/>
          </p:nvSpPr>
          <p:spPr>
            <a:xfrm>
              <a:off x="-3319687" y="4266029"/>
              <a:ext cx="2944682" cy="79449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transparent shape and use the shortcut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add a hyperlink. At the left side of the window,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‘Place in this document’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select the preferred slide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 the list. Then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F20FECB7-35CA-44F2-A91C-C9B7F444AC32}"/>
                </a:ext>
              </a:extLst>
            </p:cNvPr>
            <p:cNvSpPr/>
            <p:nvPr userDrawn="1"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CB3E1BAD-3634-4173-A265-A803FAD55286}"/>
                </a:ext>
              </a:extLst>
            </p:cNvPr>
            <p:cNvSpPr/>
            <p:nvPr userDrawn="1"/>
          </p:nvSpPr>
          <p:spPr>
            <a:xfrm>
              <a:off x="-3319687" y="5245987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Copy the transparent shape and repeat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step 4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 this for all menu buttons.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7A819B9-00A4-4CE1-B5F7-CDC10A5A5E19}"/>
                </a:ext>
              </a:extLst>
            </p:cNvPr>
            <p:cNvSpPr/>
            <p:nvPr userDrawn="1"/>
          </p:nvSpPr>
          <p:spPr>
            <a:xfrm>
              <a:off x="-3786437" y="572127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52" name="ICOON_info">
              <a:extLst>
                <a:ext uri="{FF2B5EF4-FFF2-40B4-BE49-F238E27FC236}">
                  <a16:creationId xmlns:a16="http://schemas.microsoft.com/office/drawing/2014/main" id="{7EBD95D1-2681-4A54-B0E0-48009DED51BB}"/>
                </a:ext>
              </a:extLst>
            </p:cNvPr>
            <p:cNvGrpSpPr/>
            <p:nvPr userDrawn="1"/>
          </p:nvGrpSpPr>
          <p:grpSpPr>
            <a:xfrm>
              <a:off x="-376736" y="5598297"/>
              <a:ext cx="283685" cy="283685"/>
              <a:chOff x="-510741" y="5913713"/>
              <a:chExt cx="267555" cy="267555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8F297150-0C34-4BD2-9E5F-464007DCB92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7DB91240-C239-450F-977C-E14C73F85CD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(INTERACTIVE)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en-GB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marR="0" indent="0" algn="ctr" defTabSz="7191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tabLst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  <a:p>
            <a:endParaRPr lang="en-GB" dirty="0"/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here to </a:t>
            </a:r>
            <a:br>
              <a:rPr lang="en-GB" dirty="0"/>
            </a:br>
            <a:r>
              <a:rPr lang="en-GB" dirty="0"/>
              <a:t>insert an icon.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Chapter title</a:t>
            </a:r>
            <a:br>
              <a:rPr lang="en-GB" dirty="0"/>
            </a:br>
            <a:r>
              <a:rPr lang="en-GB" dirty="0"/>
              <a:t>max 2 lines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OWN 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INSTRUCTION">
            <a:extLst>
              <a:ext uri="{FF2B5EF4-FFF2-40B4-BE49-F238E27FC236}">
                <a16:creationId xmlns:a16="http://schemas.microsoft.com/office/drawing/2014/main" id="{A4907380-164D-4388-8F13-488C214C0825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F457B945-57E9-492B-BF5F-9DAA52E783F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FEC0B1B7-B1D5-4C0F-A2C1-70BD0CAB9FED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B4CA822-EEBF-4D8D-BE53-EDE204DEB79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7B601C30-C004-4EA7-80E4-6855C8DD7D5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F09F80D1-CBE8-45ED-B1E9-ED5454F6D6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A7127723-C09B-4B5F-AF42-B0C56AA2C77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6" name="Groep 35">
                <a:extLst>
                  <a:ext uri="{FF2B5EF4-FFF2-40B4-BE49-F238E27FC236}">
                    <a16:creationId xmlns:a16="http://schemas.microsoft.com/office/drawing/2014/main" id="{C7CADC73-98BD-47E6-A02D-814751A109C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8" name="Rechthoek met één afgeknipte en afgeronde hoek 47">
                  <a:extLst>
                    <a:ext uri="{FF2B5EF4-FFF2-40B4-BE49-F238E27FC236}">
                      <a16:creationId xmlns:a16="http://schemas.microsoft.com/office/drawing/2014/main" id="{29DAB350-2FD1-4904-99AD-0EF89BD9BFF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hthoekige driehoek 38">
                  <a:extLst>
                    <a:ext uri="{FF2B5EF4-FFF2-40B4-BE49-F238E27FC236}">
                      <a16:creationId xmlns:a16="http://schemas.microsoft.com/office/drawing/2014/main" id="{4DE904E5-477E-4D2C-8E4A-5BA0281C634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61F35B0C-FD9A-4AE9-8C6C-4138B55F301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75694855-480A-4F4A-A054-E8F9D32894D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E2C787F1-0EDE-4FC1-9331-A22FE80ED0FA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LAYOUT OWN INPUT</a:t>
            </a:r>
          </a:p>
        </p:txBody>
      </p: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79EAC-4711-4B49-B954-360F019F1D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INSTRUCTION">
            <a:extLst>
              <a:ext uri="{FF2B5EF4-FFF2-40B4-BE49-F238E27FC236}">
                <a16:creationId xmlns:a16="http://schemas.microsoft.com/office/drawing/2014/main" id="{ED72224E-F26A-4687-8C33-4D5EEF74F6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AEA2617-B466-4D43-81A2-65784E2559F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06" name="Ovaal 305">
              <a:extLst>
                <a:ext uri="{FF2B5EF4-FFF2-40B4-BE49-F238E27FC236}">
                  <a16:creationId xmlns:a16="http://schemas.microsoft.com/office/drawing/2014/main" id="{333F15A8-374F-4303-885E-F34D3E3CCE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EE385323-045F-4F03-AF75-800FB7DD58E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08" name="Ovaal 307">
              <a:extLst>
                <a:ext uri="{FF2B5EF4-FFF2-40B4-BE49-F238E27FC236}">
                  <a16:creationId xmlns:a16="http://schemas.microsoft.com/office/drawing/2014/main" id="{B58762B6-9659-47C1-9A0D-F41C74230A5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52DEC30C-A9AD-4B57-B96F-1170076BC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2838E156-899F-4029-AB7A-C9D43E91D58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11" name="Ovaal 310">
              <a:extLst>
                <a:ext uri="{FF2B5EF4-FFF2-40B4-BE49-F238E27FC236}">
                  <a16:creationId xmlns:a16="http://schemas.microsoft.com/office/drawing/2014/main" id="{16FD23C7-6D49-44EB-97D6-8DB1014F436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B892F48F-4644-4897-8254-D983AF5A0B7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13" name="Ovaal 312">
              <a:extLst>
                <a:ext uri="{FF2B5EF4-FFF2-40B4-BE49-F238E27FC236}">
                  <a16:creationId xmlns:a16="http://schemas.microsoft.com/office/drawing/2014/main" id="{589280C0-652E-4180-9AC1-995EC4C1630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F765AD69-0166-4390-8039-93ECDBE3623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964D6588-5D25-42CA-829F-7DC630875AC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831C1300-8413-448E-A47C-4ED987A1041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2B8D994-3FC1-4345-8EC6-BC85392E3E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8BCC7871-20DB-47AB-B00C-C7701C71459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43CBBFC-47DB-4D7E-9366-F2646AE02A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02E9BDD8-DD15-4458-81CB-863C705DCE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2291A86C-2B99-4334-8A05-AEB49E688FA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B03412FD-C851-443E-BCA0-B4E26252861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924775AE-5BE5-4AC2-A3FF-294BB9289FF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8135AD1F-6132-48EE-AC0A-29C6F1C1845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3609EAF5-05E5-4763-A89D-A4552EAE8FD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26" name="ICOON_info">
              <a:extLst>
                <a:ext uri="{FF2B5EF4-FFF2-40B4-BE49-F238E27FC236}">
                  <a16:creationId xmlns:a16="http://schemas.microsoft.com/office/drawing/2014/main" id="{F61B47CD-0ABA-42E9-8C3B-6DC3C4BD9A0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68" name="Ovaal 367">
                <a:extLst>
                  <a:ext uri="{FF2B5EF4-FFF2-40B4-BE49-F238E27FC236}">
                    <a16:creationId xmlns:a16="http://schemas.microsoft.com/office/drawing/2014/main" id="{539FAF1D-3636-4994-A398-6884B40B35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Graphic 163" descr="Informatie">
                <a:extLst>
                  <a:ext uri="{FF2B5EF4-FFF2-40B4-BE49-F238E27FC236}">
                    <a16:creationId xmlns:a16="http://schemas.microsoft.com/office/drawing/2014/main" id="{80B842DA-8AC8-40D0-A7BC-896558347CD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7" name="VOORBEELD">
              <a:extLst>
                <a:ext uri="{FF2B5EF4-FFF2-40B4-BE49-F238E27FC236}">
                  <a16:creationId xmlns:a16="http://schemas.microsoft.com/office/drawing/2014/main" id="{9868CFBA-BA7B-44F7-B2FC-4F6685291FD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AAE3CA2E-AD2B-4ECD-9B76-59552D18F3E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94223824-8FA0-4A9E-8DFC-6BF7428CEBA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0" name="Groep 329">
                <a:extLst>
                  <a:ext uri="{FF2B5EF4-FFF2-40B4-BE49-F238E27FC236}">
                    <a16:creationId xmlns:a16="http://schemas.microsoft.com/office/drawing/2014/main" id="{42864779-D8E4-4DC4-B0AF-A1C5F23381A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8B529CFA-0424-4C04-9940-9F4F5E985DC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8ECE394D-72A5-4C70-A7BB-AED1A5762C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B9685ED9-C6EE-40E2-968E-AC4BB87CCF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5" name="Rechte verbindingslijn 364">
                    <a:extLst>
                      <a:ext uri="{FF2B5EF4-FFF2-40B4-BE49-F238E27FC236}">
                        <a16:creationId xmlns:a16="http://schemas.microsoft.com/office/drawing/2014/main" id="{535A70B0-0DDF-467E-B253-8E956D082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8D728BE4-BD3D-4756-AD79-F86EE7D379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D26CA880-0BF0-45C3-95EC-E31BFB6508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62" name="Pijl: rechts 361">
                  <a:extLst>
                    <a:ext uri="{FF2B5EF4-FFF2-40B4-BE49-F238E27FC236}">
                      <a16:creationId xmlns:a16="http://schemas.microsoft.com/office/drawing/2014/main" id="{2FDCB3BD-4903-484E-9364-CC0934D3321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1" name="Groep 330">
                <a:extLst>
                  <a:ext uri="{FF2B5EF4-FFF2-40B4-BE49-F238E27FC236}">
                    <a16:creationId xmlns:a16="http://schemas.microsoft.com/office/drawing/2014/main" id="{55C48C20-769E-45B8-8DB4-E97CE3D64CC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238D367-CC50-4BE8-9CED-E436E5C375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A30E2280-5857-48B4-8ABA-4EC803CA84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F4A2E99-B739-46DC-A22A-FD8F4A8BF8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0FB2CCA-965A-460E-9DF4-42F5B15EFD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923F972-FB63-4865-A8A6-EE8745E308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BF98A0CB-D1C7-4FAF-934F-A1EFF7A5F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55" name="Pijl: rechts 354">
                  <a:extLst>
                    <a:ext uri="{FF2B5EF4-FFF2-40B4-BE49-F238E27FC236}">
                      <a16:creationId xmlns:a16="http://schemas.microsoft.com/office/drawing/2014/main" id="{BB33E3B9-007E-4C21-9D1A-A2F8B149415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37425EF8-509A-4BAF-A940-A4B8A2C9D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33" name="Rechte verbindingslijn 332">
                <a:extLst>
                  <a:ext uri="{FF2B5EF4-FFF2-40B4-BE49-F238E27FC236}">
                    <a16:creationId xmlns:a16="http://schemas.microsoft.com/office/drawing/2014/main" id="{4978BAF2-ECBA-4CC7-8204-300B4D319F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48B03A56-ACBA-4892-9F07-CC2874E215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105A6DDD-E013-4B3B-BAE8-AF6C33DE0D0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36" name="Groep 335">
                <a:extLst>
                  <a:ext uri="{FF2B5EF4-FFF2-40B4-BE49-F238E27FC236}">
                    <a16:creationId xmlns:a16="http://schemas.microsoft.com/office/drawing/2014/main" id="{75BD6879-E4AC-4542-B1A3-D418E1379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46" name="Rechthoek 345">
                  <a:extLst>
                    <a:ext uri="{FF2B5EF4-FFF2-40B4-BE49-F238E27FC236}">
                      <a16:creationId xmlns:a16="http://schemas.microsoft.com/office/drawing/2014/main" id="{185AAF20-BCA0-44F5-965B-2007CB791B6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B4B56502-61B5-4A9F-B98C-7A68424F472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ADBD273A-AFE3-4652-BFCB-19F34807A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5570798-8A19-4036-BCDE-26704DA94E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98766F78-ACA4-4A94-A1CC-5DC6B9498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668BE377-9B98-4D19-B850-51E3729C9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841B52A5-6EB3-41AF-B293-FB98EF3A64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18F0A9B7-2120-4CEF-87D1-915BEB807A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ACEB79EF-F1D4-4282-AF5F-6A1B113EEAD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DD7FBB2A-43B0-42E7-A36D-0BBC68EA46C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68DE6221-855E-496D-9D63-9A69D932CC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1" name="Rechte verbindingslijn 340">
                    <a:extLst>
                      <a:ext uri="{FF2B5EF4-FFF2-40B4-BE49-F238E27FC236}">
                        <a16:creationId xmlns:a16="http://schemas.microsoft.com/office/drawing/2014/main" id="{30F93766-9DC1-46D1-8B7B-03E91222E6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B0C7D9CA-1BC7-4E4B-8A0E-D051FFCC29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019B2A21-5C99-4F48-B2A7-C314550EE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FD700A5-752E-4177-A512-70694DBEF3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57C86FA-120E-4381-936D-05A6F31F82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0" name="Pijl: rechts 339">
                  <a:extLst>
                    <a:ext uri="{FF2B5EF4-FFF2-40B4-BE49-F238E27FC236}">
                      <a16:creationId xmlns:a16="http://schemas.microsoft.com/office/drawing/2014/main" id="{392CA629-7F40-4C27-8B4F-D4656178D5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75" name="INSTRUCTION">
            <a:extLst>
              <a:ext uri="{FF2B5EF4-FFF2-40B4-BE49-F238E27FC236}">
                <a16:creationId xmlns:a16="http://schemas.microsoft.com/office/drawing/2014/main" id="{EDFDB462-CA45-4E81-A181-22F97D329953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444BA1E-FB63-4284-9A48-254B79A5942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06A926E-A355-4845-9A2B-4949332B200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13EC77F9-6CDC-4606-A1C7-DF8E0CA74CEA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A455383-74DC-48A9-BEFA-A3E15FFE2F9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0AD2A8B-C2A8-45A7-AD9D-6D0EC46DE3BE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DE3A0D45-2AC0-4F99-93C0-E1F9F4A9C8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24EB401E-416E-4CDB-9832-C2153472598D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84" name="Rechthoek met één afgeknipte en afgeronde hoek 47">
                  <a:extLst>
                    <a:ext uri="{FF2B5EF4-FFF2-40B4-BE49-F238E27FC236}">
                      <a16:creationId xmlns:a16="http://schemas.microsoft.com/office/drawing/2014/main" id="{C0FBDF7D-3FFF-49EE-B251-81EE3322312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ige driehoek 184">
                  <a:extLst>
                    <a:ext uri="{FF2B5EF4-FFF2-40B4-BE49-F238E27FC236}">
                      <a16:creationId xmlns:a16="http://schemas.microsoft.com/office/drawing/2014/main" id="{C9352CB0-0AF4-4C43-8978-E9AEAD22D7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2FF04F5C-49A8-4C77-A032-E33C3CAF9D6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FF555BB7-2FFE-40B8-BF8D-8482E0989A0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9A76DC8-AF64-4E7B-A6DD-0E2C550B693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b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6F5AE-A995-4A7A-B005-7A9FE66793B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E3C68E10-67F7-4A44-80FB-F342C1321F3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B0705543-9CCA-43C6-AD83-36940B325D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E52BD8A3-92A9-4CC0-A3DF-409174D445F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6DD4624-6636-4112-8E06-FDBDFFF230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42D05214-BD29-41CA-AE2D-D750A9AEB6B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C686CB07-7571-4264-8819-4052C2D1BBE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B3FC3F5C-7BE3-4A75-899F-3D8E02AB43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6F9C92D-1A36-4684-BB8B-15A3C60906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C849A08-60D5-431C-997B-EFD3570EC03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D145B852-723A-47F0-A5AE-B5650AAE9E5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14479FEF-B6AB-4673-AE56-765C3C867BC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AB859B7-77E5-4E07-805A-8F1A8665FD7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2857B620-6C3A-473C-889A-B575624509B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75D5B5B5-481E-4A9A-B32C-F3D1AAE9C5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A7AA968-28CD-4BEE-BCED-B92A14EF657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FC7DB2A8-07AE-4E8A-A99A-DBE5066C75F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B1FDF8FE-D64F-4FBD-A14C-A6B3456767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DF5CAE14-007F-4ACE-85D7-D6F905CC405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116723F2-1960-4650-A43F-86EDC77E4B3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BB436967-812C-4EC8-8640-10A90A014A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1C1ABFA0-E7D4-4FCE-BBF2-F04F8978C0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812A73D0-6F70-4E3C-9DA0-68990780558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B9FED16E-6B50-4CE0-B179-B86D36E81F4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557D9E8F-AF46-40F4-B0F8-590F50DB86C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4924DC20-74BB-4A92-A30C-1EF6D730B00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B2D63B85-93D8-4711-9F64-AE73EFE6783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BB931D09-C6A3-4DF4-961B-782A20A8ACB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A63753D2-54DE-4105-947B-87618987BB7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455A101A-5B2E-4F9F-88EC-7D5C7E0DA40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75C07DB4-AF23-471F-8458-9EF500A35A3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12AED318-3420-4842-B449-D9449ED69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03BCDCD-B9C9-43F9-835B-123AB7776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28202986-5D9A-4220-9A8B-BD9462E60F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F95D7000-19D1-4447-9B5D-959016F887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A18EBFAF-0F87-4C27-A5A6-F291230586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A2C62855-EE70-4163-BB6D-74D25B2472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013309E-47DD-4CE1-96AB-426A25A8C5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458E5B87-B195-46C7-941D-EDE5137CEA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A252D537-A74F-44F2-910B-5B621251D7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53DCDDBB-6A4D-4DAA-8461-AFB21ED4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C587E4FF-13C3-428D-B95F-21B1B686A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0CDB607-BAD2-4911-BDBC-A0A1678FA0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6EAF5C-7140-4C30-B6ED-BDFEC314EF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20C89B-43C8-43A8-BC25-2D9D443B958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04796874-C251-4CFF-9BA9-55CFE2D76D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A767BCB-3FB5-4715-B108-D2D0E633E5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14B027E2-1F7B-443B-BA9C-D8BC8AB3BCB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FEA07812-EE1F-45EB-B79C-7ED4723EF8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DF814C0B-761C-4794-A5C9-8649CBDDAE3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82E9C0A8-88EB-44AC-B4FD-B6D9E2E1456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2A34F2CB-BE22-405F-AD9C-1F483416D1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4B9B7FB4-7B7D-4B0D-A4FA-4B8C2F178F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08002288-DCA5-4915-99F8-5C106C45D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A70994-7258-467A-8871-FF76516BC9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0F0CF568-504F-4D17-8A50-368BEAADC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358BD23-845A-4A47-B2E0-7FFC9AA3DF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8CD7332E-1F42-4BDE-90D3-2EE7A63097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BCC9F58-FEFD-4FDB-B604-1E28180D841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6553BA88-6B00-4DB3-9361-A1B669EBD9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810257FB-DA06-4AB9-81B5-EE533EF863F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E2B16942-FD9D-4579-840C-C6E26241D0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DAA77E49-4A7B-44F2-BED4-CAD06F2F30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65C2F176-282E-4F14-B7F8-208BC286E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5A6429E5-F991-4B18-9966-4B852E7D12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F1CBDD6-81FE-4ECB-A2A1-B44C822C3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E2D16C96-16BC-47D4-B353-FB93216808C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87" name="INSTRUCTION">
            <a:extLst>
              <a:ext uri="{FF2B5EF4-FFF2-40B4-BE49-F238E27FC236}">
                <a16:creationId xmlns:a16="http://schemas.microsoft.com/office/drawing/2014/main" id="{77815A45-2FCE-41FD-9C89-F174BE110327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63D2DC88-2481-4BBA-9492-D9C9A9D11C6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08FAA36B-B325-4C74-8906-85723F8ECB3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36EC912C-7DD8-48CC-B0E2-4FEAA9A66B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5A2174DF-D2BD-4A34-8AD7-F834E8CA4990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92DB5B50-5C3F-4B74-84FC-ECE7200272E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2E194055-C727-44EF-BF4A-D0349A8C74A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C4E99073-5AB7-4E86-90BE-4181AE212E9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Vrije vorm: vorm 339">
                <a:extLst>
                  <a:ext uri="{FF2B5EF4-FFF2-40B4-BE49-F238E27FC236}">
                    <a16:creationId xmlns:a16="http://schemas.microsoft.com/office/drawing/2014/main" id="{1A916DEA-867A-49D4-AEF8-F6C95DB0D68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1" name="Rechthoek: afgeronde hoeken 340">
                <a:extLst>
                  <a:ext uri="{FF2B5EF4-FFF2-40B4-BE49-F238E27FC236}">
                    <a16:creationId xmlns:a16="http://schemas.microsoft.com/office/drawing/2014/main" id="{DC3F2595-A0F8-4B51-AE6B-2C12359B374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A752D7E-1E9E-40FD-8FC4-0CF57DED65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9D788CA-0C49-429E-B446-911A8EC56EF8}"/>
                  </a:ext>
                </a:extLst>
              </p:cNvPr>
              <p:cNvCxnSpPr>
                <a:cxnSpLocks/>
                <a:stCxn id="34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FAA2DB27-34A9-4461-8CE1-F3393668D94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2C5D9A-4B3B-4AEB-BF5A-B4F1A27B8ED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9B0EE5F6-E84D-463E-8E69-269733020A2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DC9C1B0F-2C04-473D-9BFD-B46F783754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23B4BC05-E651-442F-8685-EDC4E9CE9B5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7" name="Gelijkbenige driehoek 336">
                <a:extLst>
                  <a:ext uri="{FF2B5EF4-FFF2-40B4-BE49-F238E27FC236}">
                    <a16:creationId xmlns:a16="http://schemas.microsoft.com/office/drawing/2014/main" id="{50596ABC-9CEA-4BD4-A0C0-885D27A6C0E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0A8E1E5C-225E-4245-86A5-6BA1394E60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9EC2958C-BDDE-49D3-99A2-3A3BC2A9EC55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21F8AEDC-F7FD-4AE1-B9AA-7A8726D1053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54C1C1-4937-4A2C-B2EE-548C399AD6F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F3495AE0-A7F0-47FB-B95C-08C0A51DE841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319" name="Groep 318">
                <a:extLst>
                  <a:ext uri="{FF2B5EF4-FFF2-40B4-BE49-F238E27FC236}">
                    <a16:creationId xmlns:a16="http://schemas.microsoft.com/office/drawing/2014/main" id="{D50F60CE-3297-49E7-ABB4-980063F3B5C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C1D69C57-F5E2-4F3C-ABE5-AE97950D7E3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29" name="Groep 328">
                    <a:extLst>
                      <a:ext uri="{FF2B5EF4-FFF2-40B4-BE49-F238E27FC236}">
                        <a16:creationId xmlns:a16="http://schemas.microsoft.com/office/drawing/2014/main" id="{81BBB496-6F0A-47A9-940F-EB56F3FAF4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32" name="Rechthoek 331">
                      <a:extLst>
                        <a:ext uri="{FF2B5EF4-FFF2-40B4-BE49-F238E27FC236}">
                          <a16:creationId xmlns:a16="http://schemas.microsoft.com/office/drawing/2014/main" id="{AED7F291-A1B6-43B7-A93A-B81EA34F309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7F070163-6031-467E-B511-F4ACFB5B3A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ECC51D0C-2C23-43B7-8AE0-263A15FE4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0" name="Afbeelding 329">
                    <a:extLst>
                      <a:ext uri="{FF2B5EF4-FFF2-40B4-BE49-F238E27FC236}">
                        <a16:creationId xmlns:a16="http://schemas.microsoft.com/office/drawing/2014/main" id="{042A311B-7301-4695-A5E5-9D3068FFC4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98C485ED-7B4C-40AC-BABB-56F25B278B0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3DB3C6DE-8CCA-4730-BD28-0F4BA6491CE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DD450A06-794A-4567-9499-14AE747AA4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4209604F-8ADF-4D7A-A026-EA1CE4313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52038479-2AFE-4016-8EF5-E10B6D3828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5" name="Rechthoek 324">
                    <a:extLst>
                      <a:ext uri="{FF2B5EF4-FFF2-40B4-BE49-F238E27FC236}">
                        <a16:creationId xmlns:a16="http://schemas.microsoft.com/office/drawing/2014/main" id="{424DF616-0098-44D7-9D75-29058FDC0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44F15AA7-6533-4A7F-9F51-BC19EC9F8C6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3DAE5FF-ACFD-4A79-A531-CB48DA2F1B6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21" name="Gelijkbenige driehoek 320">
                <a:extLst>
                  <a:ext uri="{FF2B5EF4-FFF2-40B4-BE49-F238E27FC236}">
                    <a16:creationId xmlns:a16="http://schemas.microsoft.com/office/drawing/2014/main" id="{CD1B52D2-7B99-411A-B8F8-329500DC1D7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312AE03-50CF-44E7-A389-EDCE854A2E4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FFFB5648-6628-46BD-983F-FA21A33D9F5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645E69A-E87F-4392-A393-4345BB68269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52A186D-365D-460E-A101-7601FE1AFD4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4EFCD482-6C97-4596-869F-9083DEE244EF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309" name="Vrije vorm: vorm 308">
                <a:extLst>
                  <a:ext uri="{FF2B5EF4-FFF2-40B4-BE49-F238E27FC236}">
                    <a16:creationId xmlns:a16="http://schemas.microsoft.com/office/drawing/2014/main" id="{F7244652-BA0E-4C1F-960F-17382B4AEB8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4BEF50A8-C509-4C05-8F2C-B0969D8D900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80AC46A5-9C37-4CDA-8157-3B151A7C7A40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5F2D1E7A-4954-464B-A387-057ECCF517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9CA5B2F9-D29F-4C4F-A13E-908F9CDB1D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015967E-D1FD-460F-9C7F-05D582366FA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61503DA-2FC1-4EB3-BC1C-08D24375ACD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DA11735B-AB73-493F-A10E-3CC90954303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AA33621-8A61-4CDC-B5A6-910F6658753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304D7092-D3FD-4B95-9A50-01130270339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6E85A7FC-F624-4936-BFAA-8490218CD95D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56167993-97F1-4DAE-AEA3-1156D722C9E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Graphic 163" descr="Informatie">
                <a:extLst>
                  <a:ext uri="{FF2B5EF4-FFF2-40B4-BE49-F238E27FC236}">
                    <a16:creationId xmlns:a16="http://schemas.microsoft.com/office/drawing/2014/main" id="{5A095DF5-41E9-4D44-934F-7BF8EE0929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08" name="INSTRUCTION">
            <a:extLst>
              <a:ext uri="{FF2B5EF4-FFF2-40B4-BE49-F238E27FC236}">
                <a16:creationId xmlns:a16="http://schemas.microsoft.com/office/drawing/2014/main" id="{10EBE94C-F7FF-4DEE-B887-1DEC74819A31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14AEF491-8E75-46CA-9A7A-8C2B9B6C49B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0" name="Ovaal 209">
              <a:extLst>
                <a:ext uri="{FF2B5EF4-FFF2-40B4-BE49-F238E27FC236}">
                  <a16:creationId xmlns:a16="http://schemas.microsoft.com/office/drawing/2014/main" id="{50E8CFCD-A56A-4E6B-9B83-71BE5CE6C539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2EC58AAD-44C2-4175-B6AA-DCBD060DB0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3D7179BB-2C10-48E9-BA01-22E8FB177D1E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5A02C5C7-C094-4B46-AFCF-2B1BD8B1AD72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14" name="Groep 213">
              <a:extLst>
                <a:ext uri="{FF2B5EF4-FFF2-40B4-BE49-F238E27FC236}">
                  <a16:creationId xmlns:a16="http://schemas.microsoft.com/office/drawing/2014/main" id="{063C8C9D-5CF2-47BB-9AA4-96CDDF088839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97D75961-9DD9-45A1-AF71-935F7FDA264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17" name="Rechthoek met één afgeknipte en afgeronde hoek 47">
                  <a:extLst>
                    <a:ext uri="{FF2B5EF4-FFF2-40B4-BE49-F238E27FC236}">
                      <a16:creationId xmlns:a16="http://schemas.microsoft.com/office/drawing/2014/main" id="{2ADBAA5C-45B2-4764-9EAA-FEE1C2F2F85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8" name="Rechthoekige driehoek 217">
                  <a:extLst>
                    <a:ext uri="{FF2B5EF4-FFF2-40B4-BE49-F238E27FC236}">
                      <a16:creationId xmlns:a16="http://schemas.microsoft.com/office/drawing/2014/main" id="{816F788D-8F58-4469-90EB-B7EC7C0E83D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B09FDD54-DC09-4125-9CC8-46FEB7A444B4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3813FA1A-B58E-4E50-985A-C845AFB716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BD259701-190C-4A51-A697-D3309F82817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(S)</a:t>
            </a:r>
          </a:p>
        </p:txBody>
      </p: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F4ABD-9BE3-4169-8C0E-38D0E168EE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INSTRUCTION">
            <a:extLst>
              <a:ext uri="{FF2B5EF4-FFF2-40B4-BE49-F238E27FC236}">
                <a16:creationId xmlns:a16="http://schemas.microsoft.com/office/drawing/2014/main" id="{A8FC69F3-4BB8-44AD-98B0-A4E2A530B58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52F4FC06-2BCA-4D29-B186-BA91BFEA3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59851F3-1EE9-459C-BC92-C7DD8EABA15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E3E5B83B-1533-4A15-8A30-455BBA68A0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8" name="Ovaal 357">
              <a:extLst>
                <a:ext uri="{FF2B5EF4-FFF2-40B4-BE49-F238E27FC236}">
                  <a16:creationId xmlns:a16="http://schemas.microsoft.com/office/drawing/2014/main" id="{55C329FA-6007-4BBF-9D56-0599BE1E3A1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2BC70CFC-9068-4894-81CC-4A7DE4731A2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B235BD8-2394-49C2-ADA1-49A2A84A859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59C657A8-72B8-48AF-AE33-C0A0F37B2FD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C7524AD5-A81E-48F0-A4E4-DC365B6AC96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98289502-6EFD-44B1-9376-FB641C72C3F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D3EB4CBA-FC8C-435E-AD43-3B5FF1DCD68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8FB952D9-27D3-4C60-8CF0-ABDF3F0FC9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09D34AEF-5DAA-4A59-BBC5-CA9F40AB080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AA7275C3-1344-4E1C-BE23-54E999E6DE3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A6D54797-0542-4F42-9DF5-88AA02D51A8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7B1A8237-7367-45C9-BCF5-CA3CAD515F5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24FAC07C-AE9D-4F74-8517-339A2B8EB58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4EF59F50-2F30-4F33-BA2F-A360C91C307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0FB7FDC1-CDD6-4E7A-960D-0729DCDB2E3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199323E4-719C-474A-B49F-A0117626475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D8167BDA-3727-414B-865C-1AA30A2449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F8A36E36-0E44-455E-9095-A27AF43F58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6" name="ICOON_info">
              <a:extLst>
                <a:ext uri="{FF2B5EF4-FFF2-40B4-BE49-F238E27FC236}">
                  <a16:creationId xmlns:a16="http://schemas.microsoft.com/office/drawing/2014/main" id="{F976DF6D-0842-424D-AFBE-80DDEA883F7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8" name="Ovaal 417">
                <a:extLst>
                  <a:ext uri="{FF2B5EF4-FFF2-40B4-BE49-F238E27FC236}">
                    <a16:creationId xmlns:a16="http://schemas.microsoft.com/office/drawing/2014/main" id="{0483FE6F-6471-48A2-8967-3BADD6B9E63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Graphic 163" descr="Informatie">
                <a:extLst>
                  <a:ext uri="{FF2B5EF4-FFF2-40B4-BE49-F238E27FC236}">
                    <a16:creationId xmlns:a16="http://schemas.microsoft.com/office/drawing/2014/main" id="{28AE8D31-B992-444A-8DFE-3C92DFB01EC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7" name="VOORBEELD">
              <a:extLst>
                <a:ext uri="{FF2B5EF4-FFF2-40B4-BE49-F238E27FC236}">
                  <a16:creationId xmlns:a16="http://schemas.microsoft.com/office/drawing/2014/main" id="{4F56C362-980E-4B00-AAA3-272F9E5553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8" name="Rechthoek 377">
                <a:extLst>
                  <a:ext uri="{FF2B5EF4-FFF2-40B4-BE49-F238E27FC236}">
                    <a16:creationId xmlns:a16="http://schemas.microsoft.com/office/drawing/2014/main" id="{2E78133F-4F85-411D-B69F-EA74E2F6B60F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5B107C16-8307-48B5-966D-D9C33CBBB2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0" name="Groep 379">
                <a:extLst>
                  <a:ext uri="{FF2B5EF4-FFF2-40B4-BE49-F238E27FC236}">
                    <a16:creationId xmlns:a16="http://schemas.microsoft.com/office/drawing/2014/main" id="{312A1980-4FFF-4D1C-AE44-38B169A1A9D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FC4FB51-A3D5-4BAB-8EBF-924C8F44C33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FA09CB0D-84C0-4F50-B0CA-4B9FB323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9A311DC9-0C30-4F9E-BA97-5FAA2E428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902FF086-DE09-43C7-ACF1-4D4C9324DA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0640681E-ED12-4921-B973-0F930D6C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C6E69555-91E3-4307-822B-448DBC1526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2" name="Pijl: rechts 411">
                  <a:extLst>
                    <a:ext uri="{FF2B5EF4-FFF2-40B4-BE49-F238E27FC236}">
                      <a16:creationId xmlns:a16="http://schemas.microsoft.com/office/drawing/2014/main" id="{76D75A08-325B-4395-AADA-D074DE77C8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74ED3023-9AA4-47FC-A83B-9F2A3AA53D6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1194BD58-8986-4D4B-980C-0B439739CD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05966D0-83CB-405B-B114-91F691BF0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76EA853E-9D10-49B4-BD47-5F57979E9F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FB866C7E-FCE4-47F0-9F5E-285B04559A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3293A8F-C913-4286-AAFC-3CE006E9AD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2A28BD46-0496-480E-80F8-BE5AB2E13E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5" name="Pijl: rechts 404">
                  <a:extLst>
                    <a:ext uri="{FF2B5EF4-FFF2-40B4-BE49-F238E27FC236}">
                      <a16:creationId xmlns:a16="http://schemas.microsoft.com/office/drawing/2014/main" id="{E4FA8363-4D6A-43EF-B731-475CADA5F5A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2" name="Rechte verbindingslijn 381">
                <a:extLst>
                  <a:ext uri="{FF2B5EF4-FFF2-40B4-BE49-F238E27FC236}">
                    <a16:creationId xmlns:a16="http://schemas.microsoft.com/office/drawing/2014/main" id="{FA5A2A58-95E7-479B-9E19-5D01B58B9C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68C6FA3-7ACA-4103-BE33-6EBEC8C0EF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4" name="Rechthoek 383">
                <a:extLst>
                  <a:ext uri="{FF2B5EF4-FFF2-40B4-BE49-F238E27FC236}">
                    <a16:creationId xmlns:a16="http://schemas.microsoft.com/office/drawing/2014/main" id="{325CB150-D214-48F8-B3FF-14CD735205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A89EDAA6-614A-4716-B6B3-203CFCB08B4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FFC9F98A-00F6-4EAE-BE0B-5F3EF728EF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6" name="Rechthoek 395">
                  <a:extLst>
                    <a:ext uri="{FF2B5EF4-FFF2-40B4-BE49-F238E27FC236}">
                      <a16:creationId xmlns:a16="http://schemas.microsoft.com/office/drawing/2014/main" id="{1DE7BE23-5492-46BA-8807-C000CB2BC1C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847E12B0-E8A2-48EA-9E0E-2D31D713BD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A412D5EF-8A00-46E9-8CCC-6FA4A05E0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9467D39-8CEC-49EB-A492-DF0270EFBA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2E57DBA-8323-4949-BC33-9A447C147F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F1CC197A-F2C9-4726-83D5-1F8ACE53DE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81A0EBE-F977-492D-9398-B46B3A478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8" name="Pijl: rechts 397">
                  <a:extLst>
                    <a:ext uri="{FF2B5EF4-FFF2-40B4-BE49-F238E27FC236}">
                      <a16:creationId xmlns:a16="http://schemas.microsoft.com/office/drawing/2014/main" id="{119D8106-A49B-48BD-AFDD-E674FEE30D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BBF66936-4140-44E7-8D28-17D383AB971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8" name="Rechthoek 387">
                  <a:extLst>
                    <a:ext uri="{FF2B5EF4-FFF2-40B4-BE49-F238E27FC236}">
                      <a16:creationId xmlns:a16="http://schemas.microsoft.com/office/drawing/2014/main" id="{0654A082-C454-4E7D-B4D6-794E3785D4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B10418B7-1381-4C7F-851B-03E4C0231A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681E9643-2179-4D37-A736-012569E935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E9B8DEE-621D-418E-AB27-68223305D8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3BDF9F4E-828E-453E-95AA-7D4CBACD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D482432-F04B-4FDE-AD5D-7CCD42149C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D5D9F417-7163-4E5B-9012-6FD5119BD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0" name="Pijl: rechts 389">
                  <a:extLst>
                    <a:ext uri="{FF2B5EF4-FFF2-40B4-BE49-F238E27FC236}">
                      <a16:creationId xmlns:a16="http://schemas.microsoft.com/office/drawing/2014/main" id="{DDD8ACD6-D339-4A74-8519-06E2F99D44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B79BDC6E-8DAE-4C0B-8C12-843384AED57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3467FD5-23B2-4359-9673-AE6EE86AE5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2272CF3C-D6EF-4207-B338-15AB6F147D1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0216DE03-76BF-427E-BFD7-5CD7F88C69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2533269E-AB7A-4C6E-B70D-28B69F7642C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B68BEAD6-8CBE-488F-9E61-1F8B6ADE1D8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BA2343DB-8A04-4D41-9EC7-57FB7D687A2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Ovaal 248">
                <a:extLst>
                  <a:ext uri="{FF2B5EF4-FFF2-40B4-BE49-F238E27FC236}">
                    <a16:creationId xmlns:a16="http://schemas.microsoft.com/office/drawing/2014/main" id="{E16FA93F-2914-4A50-94B0-9A30DE8197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Vrije vorm: vorm 249">
                <a:extLst>
                  <a:ext uri="{FF2B5EF4-FFF2-40B4-BE49-F238E27FC236}">
                    <a16:creationId xmlns:a16="http://schemas.microsoft.com/office/drawing/2014/main" id="{E44ED025-1E40-46ED-B862-09406A708B4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hthoek: afgeronde hoeken 250">
                <a:extLst>
                  <a:ext uri="{FF2B5EF4-FFF2-40B4-BE49-F238E27FC236}">
                    <a16:creationId xmlns:a16="http://schemas.microsoft.com/office/drawing/2014/main" id="{A0EF13AE-B8CB-4D89-90B7-452849F317A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2" name="Rechte verbindingslijn 251">
                <a:extLst>
                  <a:ext uri="{FF2B5EF4-FFF2-40B4-BE49-F238E27FC236}">
                    <a16:creationId xmlns:a16="http://schemas.microsoft.com/office/drawing/2014/main" id="{500ED9D6-035F-48C4-A094-ED3EC43FA2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3" name="Rechte verbindingslijn 252">
                <a:extLst>
                  <a:ext uri="{FF2B5EF4-FFF2-40B4-BE49-F238E27FC236}">
                    <a16:creationId xmlns:a16="http://schemas.microsoft.com/office/drawing/2014/main" id="{A4F0A159-B822-4662-87FB-B25CDACD423D}"/>
                  </a:ext>
                </a:extLst>
              </p:cNvPr>
              <p:cNvCxnSpPr>
                <a:cxnSpLocks/>
                <a:stCxn id="25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D1A556EB-1EA9-4E5D-A62F-78CE1E73A6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2BA53C61-7196-4A5C-9E87-1DD02FD598F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07554CFD-5EE0-4CD3-8799-0129249C690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74CC29E2-820A-4BBE-AEE6-35055B046C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BEEC26B-6127-400B-A7ED-D03BAB5F9F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1A71A325-2012-46EE-9078-5356C3BFF1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BFED3DA3-6F62-4232-8816-CFCE8719F95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1B626A48-431A-4E1B-A660-393772E4B6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260B733D-6B0B-4DC3-9163-6CA7D343B2A0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29891C19-EF41-4C32-8476-B13B29FA7FC9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0" name="Groep 209">
              <a:extLst>
                <a:ext uri="{FF2B5EF4-FFF2-40B4-BE49-F238E27FC236}">
                  <a16:creationId xmlns:a16="http://schemas.microsoft.com/office/drawing/2014/main" id="{18FBF38E-62BA-42C2-BF4C-C072AFE631F5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08DF180C-0BE6-4AB3-86B4-39BE6954A9B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35680286-2DA8-45B8-B94C-D52B67B9CCA6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9" name="Groep 238">
                    <a:extLst>
                      <a:ext uri="{FF2B5EF4-FFF2-40B4-BE49-F238E27FC236}">
                        <a16:creationId xmlns:a16="http://schemas.microsoft.com/office/drawing/2014/main" id="{787DE392-B0F1-44D5-80B8-1614F99AD7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9F7AD372-19D8-4174-84A5-CB00E98F90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3" name="Rechthoek 242">
                      <a:extLst>
                        <a:ext uri="{FF2B5EF4-FFF2-40B4-BE49-F238E27FC236}">
                          <a16:creationId xmlns:a16="http://schemas.microsoft.com/office/drawing/2014/main" id="{DD1B7776-10F1-4EDC-B56F-E7976978A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4" name="Ovaal 243">
                      <a:extLst>
                        <a:ext uri="{FF2B5EF4-FFF2-40B4-BE49-F238E27FC236}">
                          <a16:creationId xmlns:a16="http://schemas.microsoft.com/office/drawing/2014/main" id="{1CBBB9DA-D440-4484-8F95-323335E5C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0" name="Afbeelding 239">
                    <a:extLst>
                      <a:ext uri="{FF2B5EF4-FFF2-40B4-BE49-F238E27FC236}">
                        <a16:creationId xmlns:a16="http://schemas.microsoft.com/office/drawing/2014/main" id="{B25B7BDE-6460-4D74-8526-FA8B243887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1" name="Afbeelding 240">
                    <a:extLst>
                      <a:ext uri="{FF2B5EF4-FFF2-40B4-BE49-F238E27FC236}">
                        <a16:creationId xmlns:a16="http://schemas.microsoft.com/office/drawing/2014/main" id="{89179E73-7485-43AC-8FE7-F1152E1F4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37743AD-F338-43C7-BDB3-EFD979DCEB7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A2568655-CCE1-48FB-8505-20430DD04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CCBC2D41-F2FB-4626-8813-58CDEA8155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4F6A1653-BC35-4DE8-9675-574697EDC46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74295F06-AAD5-4AE9-942C-C2AF31187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228BBE17-1C18-4BEF-8F89-0A0E13AB9C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2524C2BC-A485-4007-AE2F-523CBA43755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E5BFE1C2-EF2B-4C0F-BD11-639BD8A0B37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748AFE5-47B8-4E0B-9891-76E194088380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3293CFC6-C2E0-40DB-B327-C7B074092A69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88E9B04-4329-4E7E-BA57-732C5F428EC0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A90CD317-5502-4A37-AE35-78D5349A44C1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E8B26887-A411-499F-B06A-8B853AE54E7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5110E0EE-2547-40FF-AA03-74984B323FFD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Gelijkbenige driehoek 219">
                <a:extLst>
                  <a:ext uri="{FF2B5EF4-FFF2-40B4-BE49-F238E27FC236}">
                    <a16:creationId xmlns:a16="http://schemas.microsoft.com/office/drawing/2014/main" id="{155EFBF4-740F-4B4A-B5E6-DDE6F5C06598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8B17C2F6-915B-4C79-BFBF-8A58BFB7834E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6" name="Rechthoek 225">
                  <a:extLst>
                    <a:ext uri="{FF2B5EF4-FFF2-40B4-BE49-F238E27FC236}">
                      <a16:creationId xmlns:a16="http://schemas.microsoft.com/office/drawing/2014/main" id="{76E793F9-E430-4489-AFFF-AA2A678477B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97D91F01-5617-49B0-8066-9B03883AF60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4ED92AA0-BFC9-4DAF-AF96-10592525C0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103D09F3-9D76-438D-9A48-784B0C3748F6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64479B12-3E54-4BF9-8673-F9716EF3F2E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28E11BC5-6AE9-4AAC-95ED-4A6C2E679E7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Rechthoek 224">
                  <a:extLst>
                    <a:ext uri="{FF2B5EF4-FFF2-40B4-BE49-F238E27FC236}">
                      <a16:creationId xmlns:a16="http://schemas.microsoft.com/office/drawing/2014/main" id="{C5F427DC-154D-48EA-A6FF-3E910A48927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2" name="ICOON_info">
              <a:extLst>
                <a:ext uri="{FF2B5EF4-FFF2-40B4-BE49-F238E27FC236}">
                  <a16:creationId xmlns:a16="http://schemas.microsoft.com/office/drawing/2014/main" id="{A423A3FC-FB96-4157-9597-AE7DF6580171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9ACB1F6D-CFB8-4A51-AEB4-48B6438661D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Graphic 163" descr="Informatie">
                <a:extLst>
                  <a:ext uri="{FF2B5EF4-FFF2-40B4-BE49-F238E27FC236}">
                    <a16:creationId xmlns:a16="http://schemas.microsoft.com/office/drawing/2014/main" id="{0E97897B-D68E-452E-8E37-D10D3AF88B6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54" name="INSTRUCTION">
            <a:extLst>
              <a:ext uri="{FF2B5EF4-FFF2-40B4-BE49-F238E27FC236}">
                <a16:creationId xmlns:a16="http://schemas.microsoft.com/office/drawing/2014/main" id="{2D52F4C8-0035-4EC2-B221-6F0D232F9074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C220150-7503-42C2-BAE3-FD464E346E0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7992A46-BC79-4356-943E-F01E13E182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01ED0377-FA04-4BDF-BC48-62DE49FBA30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556B461-8AF7-489B-91F0-CA9113B3B496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0BD7D774-EB07-41A6-A0BD-9A594303C62C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04910BF9-B5C4-4C84-92B0-7EB019686CC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61" name="Groep 260">
                <a:extLst>
                  <a:ext uri="{FF2B5EF4-FFF2-40B4-BE49-F238E27FC236}">
                    <a16:creationId xmlns:a16="http://schemas.microsoft.com/office/drawing/2014/main" id="{44DA53D9-484C-4866-880E-7E5722271A5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63" name="Rechthoek met één afgeknipte en afgeronde hoek 47">
                  <a:extLst>
                    <a:ext uri="{FF2B5EF4-FFF2-40B4-BE49-F238E27FC236}">
                      <a16:creationId xmlns:a16="http://schemas.microsoft.com/office/drawing/2014/main" id="{ABB0E54C-2B44-4A5B-BBD9-1B5E9FB32DC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4" name="Rechthoekige driehoek 263">
                  <a:extLst>
                    <a:ext uri="{FF2B5EF4-FFF2-40B4-BE49-F238E27FC236}">
                      <a16:creationId xmlns:a16="http://schemas.microsoft.com/office/drawing/2014/main" id="{0ED2A1FA-0866-476C-8D9F-D3E29D2F35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5" name="Rechthoek 264">
                  <a:extLst>
                    <a:ext uri="{FF2B5EF4-FFF2-40B4-BE49-F238E27FC236}">
                      <a16:creationId xmlns:a16="http://schemas.microsoft.com/office/drawing/2014/main" id="{E250AB57-EECA-4247-A5B5-34972425341C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BE581F2-7B20-4A0C-A793-B4DD66248D6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0F58E46D-6335-44FA-B1F0-EDB06D32DA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(M)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 here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en-GB" dirty="0"/>
              <a:t>Insert first 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52A4A-6DE1-4FA7-9400-FBA9170B40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E0B996C4-91F6-467A-833A-3A7866D157A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241CDDD1-4CBD-4834-9620-47FD60D5F4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1DCE8BCA-1B74-4FDA-9466-7806376B902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332B4A6-B3CE-4EEC-81CB-9C9DC46B438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56" name="Ovaal 355">
              <a:extLst>
                <a:ext uri="{FF2B5EF4-FFF2-40B4-BE49-F238E27FC236}">
                  <a16:creationId xmlns:a16="http://schemas.microsoft.com/office/drawing/2014/main" id="{7FBA1ECD-A835-4E1F-9990-20E7C69823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22ACB99C-42A9-442E-9BE2-4CD8F4BA82B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8B15C0F1-5CFC-4602-85AA-A0B3858ADB7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80975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9" name="Ovaal 358">
              <a:extLst>
                <a:ext uri="{FF2B5EF4-FFF2-40B4-BE49-F238E27FC236}">
                  <a16:creationId xmlns:a16="http://schemas.microsoft.com/office/drawing/2014/main" id="{C0B90B4F-0B8D-4C71-B712-1FCE21E0228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1C147CC5-B12F-4F29-8323-45580A24885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2B341119-8901-4F77-B7C8-CBD9F0AD93C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361">
              <a:extLst>
                <a:ext uri="{FF2B5EF4-FFF2-40B4-BE49-F238E27FC236}">
                  <a16:creationId xmlns:a16="http://schemas.microsoft.com/office/drawing/2014/main" id="{B0DB0BEB-DA76-4A92-9495-B1816A8BD86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header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D2052CF-379A-43EB-89A7-82015E20014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8E4C6C3A-2462-4DA0-AD76-BFC1AF4F15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274638" algn="l"/>
                </a:tabLst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Numerical bullet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20763605-EA5A-491A-8612-4EA95EAC95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365">
              <a:extLst>
                <a:ext uri="{FF2B5EF4-FFF2-40B4-BE49-F238E27FC236}">
                  <a16:creationId xmlns:a16="http://schemas.microsoft.com/office/drawing/2014/main" id="{FB5A1D1D-B4AD-47B4-8AB3-447F624B136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6" indent="-180975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52EABD69-FEF5-4C2C-B31D-F514B129F29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60FA1A70-BD48-43BE-BD1F-AF589CE5A2C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233BF187-92D1-42BB-88FD-CE051C80894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561A79D3-459A-41EB-B354-A3A7E4156B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header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41DDE1B-DC88-42E6-A986-00C501F4670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A3CFAA73-2D5E-48A3-91B3-825FAE7AC9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5" indent="-179388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en-GB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17CD8B37-BDCC-48E9-A55E-0311A63AEF4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4" name="ICOON_info">
              <a:extLst>
                <a:ext uri="{FF2B5EF4-FFF2-40B4-BE49-F238E27FC236}">
                  <a16:creationId xmlns:a16="http://schemas.microsoft.com/office/drawing/2014/main" id="{7CF5530C-80D3-4032-968C-2F224351098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416" name="Ovaal 415">
                <a:extLst>
                  <a:ext uri="{FF2B5EF4-FFF2-40B4-BE49-F238E27FC236}">
                    <a16:creationId xmlns:a16="http://schemas.microsoft.com/office/drawing/2014/main" id="{70637360-4F6D-4B7F-A3D4-53695D1B350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Graphic 163" descr="Informatie">
                <a:extLst>
                  <a:ext uri="{FF2B5EF4-FFF2-40B4-BE49-F238E27FC236}">
                    <a16:creationId xmlns:a16="http://schemas.microsoft.com/office/drawing/2014/main" id="{AD1AA89D-662F-4471-9152-B55F1E5B31D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5" name="VOORBEELD">
              <a:extLst>
                <a:ext uri="{FF2B5EF4-FFF2-40B4-BE49-F238E27FC236}">
                  <a16:creationId xmlns:a16="http://schemas.microsoft.com/office/drawing/2014/main" id="{59AEF735-5545-4781-93F4-3B5ADDF2904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CF2750A1-8078-46AC-B377-185262A00B2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0180DC42-4727-4F48-B8A2-6EC2B51AA45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AECD57E4-CEBA-4210-BBA2-666F3401B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9" name="Groep 408">
                  <a:extLst>
                    <a:ext uri="{FF2B5EF4-FFF2-40B4-BE49-F238E27FC236}">
                      <a16:creationId xmlns:a16="http://schemas.microsoft.com/office/drawing/2014/main" id="{8A360AC6-5129-48B0-88E4-7B15DDD22A4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3CDA6F5D-E0CD-4ABF-8B33-A06EBE0DA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D003FFD6-BA8E-4B0C-980D-64995BF65F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E692CC61-B7AD-4587-A82F-675C4E0390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5F436943-F9E1-42E6-9B81-B15F0AAEC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AB9E56C2-9CA2-46BD-B8AF-E81F58226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0" name="Pijl: rechts 409">
                  <a:extLst>
                    <a:ext uri="{FF2B5EF4-FFF2-40B4-BE49-F238E27FC236}">
                      <a16:creationId xmlns:a16="http://schemas.microsoft.com/office/drawing/2014/main" id="{48D714B9-0730-430F-960C-D94DB785CC4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55575FE3-A6DB-45A1-A6A4-A4925D74996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2" name="Groep 401">
                  <a:extLst>
                    <a:ext uri="{FF2B5EF4-FFF2-40B4-BE49-F238E27FC236}">
                      <a16:creationId xmlns:a16="http://schemas.microsoft.com/office/drawing/2014/main" id="{4D118172-2572-4EE5-9250-2F286B2FEB8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DD14CC30-600B-4F29-AB3F-06A01D0ED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08F57F19-70DE-49B8-BBEB-E652175E47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C3AA1D8E-867D-4E12-839D-EDF11F482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699BC105-2491-4FBC-AB6D-3F66C8D09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60E4FB58-16A2-4363-BF6F-868B97C047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3" name="Pijl: rechts 402">
                  <a:extLst>
                    <a:ext uri="{FF2B5EF4-FFF2-40B4-BE49-F238E27FC236}">
                      <a16:creationId xmlns:a16="http://schemas.microsoft.com/office/drawing/2014/main" id="{B9336E94-3592-44DE-A53D-5DB63F600C0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0" name="Rechte verbindingslijn 379">
                <a:extLst>
                  <a:ext uri="{FF2B5EF4-FFF2-40B4-BE49-F238E27FC236}">
                    <a16:creationId xmlns:a16="http://schemas.microsoft.com/office/drawing/2014/main" id="{1F44A8B3-BB83-4C6C-AB06-538145EF02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1" name="Rechte verbindingslijn 380">
                <a:extLst>
                  <a:ext uri="{FF2B5EF4-FFF2-40B4-BE49-F238E27FC236}">
                    <a16:creationId xmlns:a16="http://schemas.microsoft.com/office/drawing/2014/main" id="{3E2CAB66-2B06-420C-B396-8A4626A150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EC11F5ED-338C-4FAB-8017-B1487CDBA02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3" name="Rechthoek 382">
                <a:extLst>
                  <a:ext uri="{FF2B5EF4-FFF2-40B4-BE49-F238E27FC236}">
                    <a16:creationId xmlns:a16="http://schemas.microsoft.com/office/drawing/2014/main" id="{B0A90324-F1AB-4C70-AC60-A627C960E79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4" name="Groep 383">
                <a:extLst>
                  <a:ext uri="{FF2B5EF4-FFF2-40B4-BE49-F238E27FC236}">
                    <a16:creationId xmlns:a16="http://schemas.microsoft.com/office/drawing/2014/main" id="{0F4E4F0A-4259-4E4F-8CF9-3A8D83C40F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F51E0A61-6BB6-4838-91F3-BB5899AF5FD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716338B4-1A3A-47E3-9861-805CCAA0E81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CC2AA76-0E2D-4D8C-8352-304005212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4ECFF511-BD23-4E35-B0E4-51801EBAF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661DCFFA-0B3E-4752-B01F-9536E42870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C8610558-9E44-48DB-AD83-6C0FA3318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CED45EC3-EF53-4ACF-9965-9469E041FF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6" name="Pijl: rechts 395">
                  <a:extLst>
                    <a:ext uri="{FF2B5EF4-FFF2-40B4-BE49-F238E27FC236}">
                      <a16:creationId xmlns:a16="http://schemas.microsoft.com/office/drawing/2014/main" id="{FF2DB29F-A893-4214-85C5-A491BAD580A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95BBD903-299E-40BF-B12F-22F72C60BFA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6" name="Rechthoek 385">
                  <a:extLst>
                    <a:ext uri="{FF2B5EF4-FFF2-40B4-BE49-F238E27FC236}">
                      <a16:creationId xmlns:a16="http://schemas.microsoft.com/office/drawing/2014/main" id="{92E8569C-8155-4757-BF6E-526F40D7A92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7" name="Groep 386">
                  <a:extLst>
                    <a:ext uri="{FF2B5EF4-FFF2-40B4-BE49-F238E27FC236}">
                      <a16:creationId xmlns:a16="http://schemas.microsoft.com/office/drawing/2014/main" id="{0204AAD7-39C0-40C1-A3A4-CD8C9080A42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39695731-5853-4149-A2E4-A1EF08876C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8C017DF0-846B-43F1-B2CB-9B80D5033E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390">
                    <a:extLst>
                      <a:ext uri="{FF2B5EF4-FFF2-40B4-BE49-F238E27FC236}">
                        <a16:creationId xmlns:a16="http://schemas.microsoft.com/office/drawing/2014/main" id="{31A19128-DC93-4D4A-B9E2-B763D8E001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391">
                    <a:extLst>
                      <a:ext uri="{FF2B5EF4-FFF2-40B4-BE49-F238E27FC236}">
                        <a16:creationId xmlns:a16="http://schemas.microsoft.com/office/drawing/2014/main" id="{816B67C8-589E-4B80-856D-D3B9DB639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3" name="Rechte verbindingslijn 392">
                    <a:extLst>
                      <a:ext uri="{FF2B5EF4-FFF2-40B4-BE49-F238E27FC236}">
                        <a16:creationId xmlns:a16="http://schemas.microsoft.com/office/drawing/2014/main" id="{F7B96C35-F88F-4698-A9CD-8F8B3DFD99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8" name="Pijl: rechts 387">
                  <a:extLst>
                    <a:ext uri="{FF2B5EF4-FFF2-40B4-BE49-F238E27FC236}">
                      <a16:creationId xmlns:a16="http://schemas.microsoft.com/office/drawing/2014/main" id="{F3244D18-0FA2-4D36-876E-41E707212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60" name="INSTRUCTION">
            <a:extLst>
              <a:ext uri="{FF2B5EF4-FFF2-40B4-BE49-F238E27FC236}">
                <a16:creationId xmlns:a16="http://schemas.microsoft.com/office/drawing/2014/main" id="{ED05E7A1-8FCA-4929-9965-B249D867C6C6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E05B1A76-0663-456F-9F3A-5619400ED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BF956F9-597C-4EA0-8CD8-C4BDA9B75339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D80B4E99-D7D2-4CC2-AE38-0BA4A4F70BE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944DC31F-E292-4BDF-A3FA-221EF820335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0CF3CC0-E9B1-4363-B4CE-E7AB41C1873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B60D7282-AA44-4788-A66E-1A7CC6FBDB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AD4695D0-4F92-4C13-9115-148B92F46E1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BDD81722-5630-46C8-95FF-55E77515149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B75F75C7-F91B-4A88-B3D1-685C57C5A3D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386DAA4C-0B86-45B2-96D7-64F63D4782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6E185702-5539-4E45-AFD7-CC3943029B76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2528FF58-FCA3-4D2A-BECE-38FA4C7029A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9074ADD-31FD-412A-8420-DBDB9AE581C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8F3E2356-B90E-4801-B4A3-14C6C31C9C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4A19F858-70BC-4B88-8C01-2506153C355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9" name="Rechte verbindingslijn 208">
                <a:extLst>
                  <a:ext uri="{FF2B5EF4-FFF2-40B4-BE49-F238E27FC236}">
                    <a16:creationId xmlns:a16="http://schemas.microsoft.com/office/drawing/2014/main" id="{35854587-3FDA-4E36-BD8E-A7044AF8FA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0" name="Gelijkbenige driehoek 209">
                <a:extLst>
                  <a:ext uri="{FF2B5EF4-FFF2-40B4-BE49-F238E27FC236}">
                    <a16:creationId xmlns:a16="http://schemas.microsoft.com/office/drawing/2014/main" id="{77E13E43-E4AA-4ABC-AD2E-DA55526073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36413EA0-1E39-42A8-BD54-90140AC8A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14B3CD4E-0644-4EC7-A33B-95A2A12FC7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06503821-9CAA-4C8F-BDF0-0BE13CD21C9D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F891F09E-A3E1-417F-85AA-43A54A4B40F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C5B14E59-C0B2-4D4B-A4E3-9BE09B60A8EA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0B210850-E9E9-45AF-8B3A-251F2DA3E07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2E304091-992E-4EC1-A2AE-8EC9EC5327A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02" name="Groep 201">
                    <a:extLst>
                      <a:ext uri="{FF2B5EF4-FFF2-40B4-BE49-F238E27FC236}">
                        <a16:creationId xmlns:a16="http://schemas.microsoft.com/office/drawing/2014/main" id="{667776E9-5CF9-4DB6-9434-8893E0B5A2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C445CF3-BABD-4E03-AA1A-CA34C213C6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F671F48A-F9A3-424F-9D79-298CD80863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al 206">
                      <a:extLst>
                        <a:ext uri="{FF2B5EF4-FFF2-40B4-BE49-F238E27FC236}">
                          <a16:creationId xmlns:a16="http://schemas.microsoft.com/office/drawing/2014/main" id="{132E1454-9A6E-487B-BCDF-1D6B2F0EE3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3378B2D0-33D0-40F3-A120-DB23E4D9CE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Afbeelding 203">
                    <a:extLst>
                      <a:ext uri="{FF2B5EF4-FFF2-40B4-BE49-F238E27FC236}">
                        <a16:creationId xmlns:a16="http://schemas.microsoft.com/office/drawing/2014/main" id="{06D4052C-EED4-4D16-91FA-1B27EC6A6A4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B5137C31-6CE9-4C9F-B93C-227AAE9D9C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EA149D5A-E49A-4D97-91F3-0DE3CB82CC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2C5474A-BFC9-4C9B-8196-A43EC02D0A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2C38A963-DF95-4F8E-BFA1-709C16DD4A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761B54A1-77AF-4B1C-9652-F13E97D0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1AE03D33-E05E-43B4-ADF9-6CB22D0793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1D108F20-6911-424C-9243-AA8D4474AFA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94" name="Gelijkbenige driehoek 193">
                <a:extLst>
                  <a:ext uri="{FF2B5EF4-FFF2-40B4-BE49-F238E27FC236}">
                    <a16:creationId xmlns:a16="http://schemas.microsoft.com/office/drawing/2014/main" id="{9D4E7BC3-F0A5-4920-B8BB-39F1FF1802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7F0C5BE0-DA01-4064-9FA2-E688D976BD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F9A296C8-F864-490C-8353-9D8A552FE18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F33ADD6E-EA63-4276-9B0D-0F634A2F4E9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Tekstvak 179">
                <a:extLst>
                  <a:ext uri="{FF2B5EF4-FFF2-40B4-BE49-F238E27FC236}">
                    <a16:creationId xmlns:a16="http://schemas.microsoft.com/office/drawing/2014/main" id="{674F3002-32DD-4F4B-8191-F93366CC516B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81" name="Tekstvak 180">
                <a:extLst>
                  <a:ext uri="{FF2B5EF4-FFF2-40B4-BE49-F238E27FC236}">
                    <a16:creationId xmlns:a16="http://schemas.microsoft.com/office/drawing/2014/main" id="{60E5E020-6D99-499E-A590-19D05FC2E6CB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82" name="Vrije vorm: vorm 181">
                <a:extLst>
                  <a:ext uri="{FF2B5EF4-FFF2-40B4-BE49-F238E27FC236}">
                    <a16:creationId xmlns:a16="http://schemas.microsoft.com/office/drawing/2014/main" id="{2DE8303A-0D9A-41D7-90E7-D1C9D9FDD741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Gelijkbenige driehoek 182">
                <a:extLst>
                  <a:ext uri="{FF2B5EF4-FFF2-40B4-BE49-F238E27FC236}">
                    <a16:creationId xmlns:a16="http://schemas.microsoft.com/office/drawing/2014/main" id="{942B3070-AA0E-4994-84FB-A4A27BD15E7E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BFBECF54-B8FC-4A9E-8C55-756A7468570D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A90C5222-DC16-4350-80B9-7CD31A60E2A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04F7F1D2-AE5A-42F9-87AD-E810DE9595C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03E769EA-FAFB-4ECF-BBE5-D83ECC0A416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11004989-5B5F-4516-9949-7962E2487D6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66B8E704-1C5E-448F-BFBE-E427C122834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48E55F31-C0DB-4A11-BD46-ABAF60DFE1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EBA061ED-2783-4801-874B-D3FFC17800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75" name="ICOON_info">
              <a:extLst>
                <a:ext uri="{FF2B5EF4-FFF2-40B4-BE49-F238E27FC236}">
                  <a16:creationId xmlns:a16="http://schemas.microsoft.com/office/drawing/2014/main" id="{20CFBD40-DD44-4E8F-AB62-2F765BB786F8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62EDEB6-7E36-44C3-A35D-42BA6D1D0FA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B8A20B27-93F0-4662-87E8-42E2BA66F3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7" name="INSTRUCTION">
            <a:extLst>
              <a:ext uri="{FF2B5EF4-FFF2-40B4-BE49-F238E27FC236}">
                <a16:creationId xmlns:a16="http://schemas.microsoft.com/office/drawing/2014/main" id="{2AC48DEC-CC36-4319-B281-CD66C379BC3D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D1E4DB44-63D4-4A29-B01F-B98CEDA8303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9062F9-D16E-4350-8AF7-C805ED558CF8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1ADB0D40-47C6-4C0F-A9C7-EE1BF5AA6AC9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5AF1E93A-BC02-496D-82E4-4868340FE70D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3D99F699-4B4E-4B31-B9C0-D6BF55ED2269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223" name="Groep 222">
              <a:extLst>
                <a:ext uri="{FF2B5EF4-FFF2-40B4-BE49-F238E27FC236}">
                  <a16:creationId xmlns:a16="http://schemas.microsoft.com/office/drawing/2014/main" id="{1204E98B-D9EC-4329-B717-20E248263C1B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EDB2D675-7118-43AD-A96E-DF83DCF05167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6" name="Rechthoek met één afgeknipte en afgeronde hoek 47">
                  <a:extLst>
                    <a:ext uri="{FF2B5EF4-FFF2-40B4-BE49-F238E27FC236}">
                      <a16:creationId xmlns:a16="http://schemas.microsoft.com/office/drawing/2014/main" id="{0FB9D92E-F743-465D-B2F4-80C7A24B892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Rechthoekige driehoek 226">
                  <a:extLst>
                    <a:ext uri="{FF2B5EF4-FFF2-40B4-BE49-F238E27FC236}">
                      <a16:creationId xmlns:a16="http://schemas.microsoft.com/office/drawing/2014/main" id="{CEACE0D0-3F16-482C-97DC-5E53E1A4715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Rechthoek 227">
                  <a:extLst>
                    <a:ext uri="{FF2B5EF4-FFF2-40B4-BE49-F238E27FC236}">
                      <a16:creationId xmlns:a16="http://schemas.microsoft.com/office/drawing/2014/main" id="{A4BFB904-137B-40F4-9B0F-C134E204F3D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Rechthoek 228">
                  <a:extLst>
                    <a:ext uri="{FF2B5EF4-FFF2-40B4-BE49-F238E27FC236}">
                      <a16:creationId xmlns:a16="http://schemas.microsoft.com/office/drawing/2014/main" id="{45448948-8349-4293-BE37-36A76D6AC294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C7D18CB8-902D-466C-A0CD-17A14E48AFED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en-GB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TEXT + IMAGE (L)</a:t>
            </a:r>
          </a:p>
        </p:txBody>
      </p: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an image.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Insert Second title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en-GB" dirty="0"/>
              <a:t>Insert first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4818-E505-4904-8E1D-0EC8FDC7BD3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</a:p>
          <a:p>
            <a:pPr lvl="3"/>
            <a:r>
              <a:rPr lang="en-GB" dirty="0"/>
              <a:t>header</a:t>
            </a:r>
          </a:p>
          <a:p>
            <a:pPr lvl="4"/>
            <a:r>
              <a:rPr lang="en-GB" dirty="0"/>
              <a:t>Numerical bullet</a:t>
            </a:r>
          </a:p>
          <a:p>
            <a:pPr lvl="5"/>
            <a:r>
              <a:rPr lang="en-GB" dirty="0"/>
              <a:t>Bullet</a:t>
            </a:r>
          </a:p>
          <a:p>
            <a:pPr lvl="6"/>
            <a:r>
              <a:rPr lang="en-GB" dirty="0"/>
              <a:t>Sub-bullet</a:t>
            </a:r>
          </a:p>
          <a:p>
            <a:pPr lvl="7"/>
            <a:r>
              <a:rPr lang="en-GB" dirty="0"/>
              <a:t>Default text</a:t>
            </a:r>
          </a:p>
          <a:p>
            <a:pPr lvl="8"/>
            <a:r>
              <a:rPr lang="en-GB" dirty="0"/>
              <a:t>header</a:t>
            </a:r>
          </a:p>
          <a:p>
            <a:pPr lvl="8"/>
            <a:endParaRPr lang="en-GB" dirty="0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en-GB" dirty="0"/>
              <a:t>Insert first title here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o.org/standard/74389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dards.iso.org/iso/21597/-1/ed-1/en/Linkset" TargetMode="External"/><Relationship Id="rId2" Type="http://schemas.openxmlformats.org/officeDocument/2006/relationships/hyperlink" Target="https://standards.iso.org/iso/21597/-1/ed-1/en/Container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tandards.iso.org/iso/21597/-2/ed-1/en/ExtendedLink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4" y="5566573"/>
            <a:ext cx="9809656" cy="319549"/>
          </a:xfrm>
        </p:spPr>
        <p:txBody>
          <a:bodyPr/>
          <a:lstStyle/>
          <a:p>
            <a:r>
              <a:rPr lang="en-US"/>
              <a:t>ICDD: Information Container for linked Document Delivery</a:t>
            </a:r>
            <a:endParaRPr lang="en-GB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4" y="6212861"/>
            <a:ext cx="9809656" cy="448184"/>
          </a:xfrm>
        </p:spPr>
        <p:txBody>
          <a:bodyPr/>
          <a:lstStyle/>
          <a:p>
            <a:r>
              <a:rPr lang="en-GB" sz="1800"/>
              <a:t>ISO standard for describing, relating &amp; packaging documents | Dr. ir. H.M. Böhms</a:t>
            </a:r>
            <a:endParaRPr lang="en-GB" sz="1800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2AD3C397-82C3-49CD-8AEA-B47BBEADD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8504" y="2413690"/>
            <a:ext cx="10827107" cy="315077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“However, ICDD is a file-based container system, which means that it has the</a:t>
            </a:r>
          </a:p>
          <a:p>
            <a:pPr marL="0" indent="0" algn="ctr">
              <a:buNone/>
            </a:pPr>
            <a:r>
              <a:rPr lang="en-US" sz="2400" dirty="0"/>
              <a:t>same limitations of file sharing. Without extra measures, the availability of the</a:t>
            </a:r>
          </a:p>
          <a:p>
            <a:pPr marL="0" indent="0" algn="ctr">
              <a:buNone/>
            </a:pPr>
            <a:r>
              <a:rPr lang="en-US" sz="2400" dirty="0"/>
              <a:t>data for every partner and the possibility to access the most up-to-date data</a:t>
            </a:r>
          </a:p>
          <a:p>
            <a:pPr marL="0" indent="0" algn="ctr">
              <a:buNone/>
            </a:pPr>
            <a:r>
              <a:rPr lang="en-US" sz="2400" dirty="0"/>
              <a:t>may not be insured. Common Data Environment (CDE) [11] addresses these</a:t>
            </a:r>
          </a:p>
          <a:p>
            <a:pPr marL="0" indent="0" algn="ctr">
              <a:buNone/>
            </a:pPr>
            <a:r>
              <a:rPr lang="en-US" sz="2400" dirty="0"/>
              <a:t>issues, providing a single platform digital access to the containers and their relevant</a:t>
            </a:r>
          </a:p>
          <a:p>
            <a:pPr marL="0" indent="0" algn="ctr">
              <a:buNone/>
            </a:pPr>
            <a:r>
              <a:rPr lang="nl-NL" sz="2400" dirty="0" err="1"/>
              <a:t>documents</a:t>
            </a:r>
            <a:r>
              <a:rPr lang="nl-NL" sz="2400" dirty="0"/>
              <a:t>.”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50C5EC-380C-4B78-8593-A733AD2B46C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36487E-EF41-43FB-85B4-C1F1A4F3D1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559584-0790-493F-9A9E-8EF10ED930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7604098A-7831-4276-A834-28F25A48D0F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 sz="1400" dirty="0" err="1"/>
              <a:t>Madhumitha</a:t>
            </a:r>
            <a:r>
              <a:rPr lang="nl-NL" sz="1400" dirty="0"/>
              <a:t> </a:t>
            </a:r>
            <a:r>
              <a:rPr lang="nl-NL" sz="1400" dirty="0" err="1"/>
              <a:t>Senthilvel</a:t>
            </a:r>
            <a:r>
              <a:rPr lang="nl-NL" sz="1400" dirty="0"/>
              <a:t>, Jyrki Oraskari, </a:t>
            </a:r>
            <a:r>
              <a:rPr lang="nl-NL" sz="1400" dirty="0" err="1"/>
              <a:t>and</a:t>
            </a:r>
            <a:r>
              <a:rPr lang="nl-NL" sz="1400" dirty="0"/>
              <a:t> Jakob Beetz</a:t>
            </a:r>
          </a:p>
          <a:p>
            <a:r>
              <a:rPr lang="nl-NL" sz="1400" dirty="0"/>
              <a:t>Design </a:t>
            </a:r>
            <a:r>
              <a:rPr lang="nl-NL" sz="1400" dirty="0" err="1"/>
              <a:t>Computation</a:t>
            </a:r>
            <a:r>
              <a:rPr lang="nl-NL" sz="1400" dirty="0"/>
              <a:t>, </a:t>
            </a:r>
            <a:r>
              <a:rPr lang="nl-NL" sz="1400" dirty="0" err="1"/>
              <a:t>Faculty</a:t>
            </a:r>
            <a:r>
              <a:rPr lang="nl-NL" sz="1400" dirty="0"/>
              <a:t> of Architecture, RWTH Aachen University, Aachen, Germany</a:t>
            </a:r>
          </a:p>
          <a:p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76B322E-C33B-4E37-BEE2-8A69AAE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Paper Common Data Environments </a:t>
            </a:r>
            <a:r>
              <a:rPr lang="nl-NL" dirty="0" err="1"/>
              <a:t>for</a:t>
            </a:r>
            <a:r>
              <a:rPr lang="nl-NL" dirty="0"/>
              <a:t> ICDD</a:t>
            </a:r>
          </a:p>
        </p:txBody>
      </p:sp>
    </p:spTree>
    <p:extLst>
      <p:ext uri="{BB962C8B-B14F-4D97-AF65-F5344CB8AC3E}">
        <p14:creationId xmlns:p14="http://schemas.microsoft.com/office/powerpoint/2010/main" val="40911771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Your time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B53F0EE6-1A9A-4158-BBBC-F53413ABA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9070" indent="-179070"/>
            <a:r>
              <a:rPr lang="en-GB" sz="1800" dirty="0"/>
              <a:t>Home: ISO TC 59/SC 13/WG 8</a:t>
            </a:r>
            <a:endParaRPr lang="en-GB" dirty="0"/>
          </a:p>
          <a:p>
            <a:pPr marL="356870" lvl="1"/>
            <a:r>
              <a:rPr lang="en-GB" sz="1800" dirty="0"/>
              <a:t>Organization and digitization of information about buildings and civil engineering works, including building information modelling (BIM)</a:t>
            </a:r>
          </a:p>
          <a:p>
            <a:pPr marL="179070" indent="-179070"/>
            <a:r>
              <a:rPr lang="en-GB" sz="1800" dirty="0"/>
              <a:t>Two parts</a:t>
            </a:r>
          </a:p>
          <a:p>
            <a:pPr marL="356870" lvl="1"/>
            <a:r>
              <a:rPr lang="en-GB" sz="1800" dirty="0"/>
              <a:t>ISO 21597-1:2020 Information container for linked document delivery — Exchange specification — Part 1: Container</a:t>
            </a:r>
          </a:p>
          <a:p>
            <a:pPr marL="356870" lvl="1"/>
            <a:r>
              <a:rPr lang="en-GB" sz="1800" dirty="0"/>
              <a:t>ISO 21597-1:2020 Information container for linked document delivery — Exchange specification — Part 2: Link types</a:t>
            </a:r>
          </a:p>
          <a:p>
            <a:pPr marL="179070" indent="-179070"/>
            <a:r>
              <a:rPr lang="en-GB" sz="1800" dirty="0"/>
              <a:t>Status</a:t>
            </a:r>
          </a:p>
          <a:p>
            <a:pPr marL="356870" lvl="1"/>
            <a:r>
              <a:rPr lang="en-GB" sz="1800" dirty="0"/>
              <a:t>Part 1: International Standard (IS), </a:t>
            </a:r>
            <a:r>
              <a:rPr lang="en-GB" sz="1800" dirty="0">
                <a:hlinkClick r:id="rId2"/>
              </a:rPr>
              <a:t>https://www.iso.org/standard/74389.html</a:t>
            </a:r>
            <a:endParaRPr lang="en-GB" sz="1800" dirty="0"/>
          </a:p>
          <a:p>
            <a:pPr marL="356870" lvl="1"/>
            <a:r>
              <a:rPr lang="en-GB" sz="1800" dirty="0"/>
              <a:t>Part 2: Final Draft International Standard (FDIS), International Standard in late 2020 (Nov/Dec)</a:t>
            </a:r>
          </a:p>
          <a:p>
            <a:pPr marL="179070" indent="-179070"/>
            <a:endParaRPr lang="en-GB" sz="1800" dirty="0"/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1FE2F4DE-DCDD-45E1-B82E-C68696024C1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A145FC8-3A0D-4F00-AC15-14A858C6FC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758E22D0-4537-46D0-9063-7CEDC3E9D19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60820D-8B19-437D-A2C4-50D2304F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ICDD overview</a:t>
            </a:r>
          </a:p>
        </p:txBody>
      </p:sp>
    </p:spTree>
    <p:extLst>
      <p:ext uri="{BB962C8B-B14F-4D97-AF65-F5344CB8AC3E}">
        <p14:creationId xmlns:p14="http://schemas.microsoft.com/office/powerpoint/2010/main" val="10040868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CA45F5-AB87-45A5-ADEF-22290DB8B23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C1F459-2345-482D-ACA4-7C6698B61F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C09CBE-FCE1-44A0-A17C-0F8B55FBDD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D7D21E2-3078-42F4-9182-F360C940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 .ICDD zip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9CC449-91E5-4FC2-94DE-035F29D1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78" y="2029101"/>
            <a:ext cx="2387087" cy="292326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E79514D-C8A1-482B-AC9D-8F52E6F8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32" y="533407"/>
            <a:ext cx="3069322" cy="55863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FA5BCF5B-2EDC-482F-85D2-F7FD43508FCD}"/>
              </a:ext>
            </a:extLst>
          </p:cNvPr>
          <p:cNvSpPr txBox="1"/>
          <p:nvPr/>
        </p:nvSpPr>
        <p:spPr>
          <a:xfrm>
            <a:off x="3164021" y="5374700"/>
            <a:ext cx="3947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payload doc can be anything</a:t>
            </a:r>
          </a:p>
          <a:p>
            <a:r>
              <a:rPr lang="en-GB" dirty="0"/>
              <a:t>(including an ontology or RDF data set)</a:t>
            </a:r>
          </a:p>
        </p:txBody>
      </p:sp>
    </p:spTree>
    <p:extLst>
      <p:ext uri="{BB962C8B-B14F-4D97-AF65-F5344CB8AC3E}">
        <p14:creationId xmlns:p14="http://schemas.microsoft.com/office/powerpoint/2010/main" val="39266619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98E7019A-3A6D-4747-9983-4C1834E52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Name spaces</a:t>
            </a:r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GB" dirty="0">
                <a:hlinkClick r:id="rId2"/>
              </a:rPr>
              <a:t>https://standards.iso.org/iso/21597/-1/ed-1/en/Container</a:t>
            </a:r>
            <a:r>
              <a:rPr lang="en-GB" dirty="0"/>
              <a:t> (Part1)</a:t>
            </a:r>
          </a:p>
          <a:p>
            <a:pPr lvl="1"/>
            <a:r>
              <a:rPr lang="en-GB" dirty="0">
                <a:hlinkClick r:id="rId3"/>
              </a:rPr>
              <a:t>https://standards.iso.org/iso/21597/-1/ed-1/en/Linkset</a:t>
            </a:r>
            <a:r>
              <a:rPr lang="en-GB" dirty="0"/>
              <a:t> (Part 1)</a:t>
            </a:r>
          </a:p>
          <a:p>
            <a:pPr lvl="1"/>
            <a:r>
              <a:rPr lang="en-GB" dirty="0">
                <a:hlinkClick r:id="rId4"/>
              </a:rPr>
              <a:t>https://standards.iso.org/iso/21597/-2/ed-1/en/ExtendedLinkset</a:t>
            </a:r>
            <a:r>
              <a:rPr lang="en-GB" dirty="0"/>
              <a:t> (Part 2)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Prefixes</a:t>
            </a:r>
          </a:p>
          <a:p>
            <a:pPr lvl="1"/>
            <a:r>
              <a:rPr lang="en-GB" dirty="0" err="1"/>
              <a:t>ct</a:t>
            </a:r>
            <a:endParaRPr lang="en-GB" dirty="0"/>
          </a:p>
          <a:p>
            <a:pPr lvl="1"/>
            <a:r>
              <a:rPr lang="en-GB" dirty="0"/>
              <a:t>ls</a:t>
            </a:r>
          </a:p>
          <a:p>
            <a:pPr lvl="1"/>
            <a:r>
              <a:rPr lang="en-GB" dirty="0" err="1"/>
              <a:t>els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Primary language: OWL, primary serialisation: RDF/XML</a:t>
            </a:r>
          </a:p>
          <a:p>
            <a:pPr lvl="1"/>
            <a:r>
              <a:rPr lang="en-GB" dirty="0"/>
              <a:t>Documents can be internal or external</a:t>
            </a:r>
          </a:p>
          <a:p>
            <a:pPr lvl="1"/>
            <a:r>
              <a:rPr lang="en-GB" dirty="0"/>
              <a:t>Links can be deep links to element IN document via a general “identifier” mechanism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2FF5406-84EA-46FA-8E6A-10294A20B847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401BEE-98C9-4BF6-B682-F4819CF347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11A07B-EBE5-4E66-87D0-3E2D4CC574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0019333-4F47-42EB-9133-AB2F4240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key meta ontologies</a:t>
            </a:r>
          </a:p>
        </p:txBody>
      </p:sp>
    </p:spTree>
    <p:extLst>
      <p:ext uri="{BB962C8B-B14F-4D97-AF65-F5344CB8AC3E}">
        <p14:creationId xmlns:p14="http://schemas.microsoft.com/office/powerpoint/2010/main" val="3836004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3BE091-9F7C-4723-9FCE-857467E13DF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587E7-AE76-4293-939F-411BDC1D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8AAC63-BC59-4E9F-87AB-9900B39345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B8B1479-79B3-4C49-B35E-A31F6FC7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semantic relation /1</a:t>
            </a:r>
          </a:p>
        </p:txBody>
      </p:sp>
      <p:pic>
        <p:nvPicPr>
          <p:cNvPr id="8" name="image11.png" descr="A screenshot of a cell phone  Description automatically generated">
            <a:extLst>
              <a:ext uri="{FF2B5EF4-FFF2-40B4-BE49-F238E27FC236}">
                <a16:creationId xmlns:a16="http://schemas.microsoft.com/office/drawing/2014/main" id="{9B7069E9-95E1-42FF-A64B-DA42AA75FAD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43594" y="2232391"/>
            <a:ext cx="7030387" cy="3009739"/>
          </a:xfrm>
          <a:prstGeom prst="rect">
            <a:avLst/>
          </a:prstGeom>
          <a:ln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C23EB99-5A68-4222-A564-B51F3A2420B6}"/>
              </a:ext>
            </a:extLst>
          </p:cNvPr>
          <p:cNvSpPr txBox="1"/>
          <p:nvPr/>
        </p:nvSpPr>
        <p:spPr>
          <a:xfrm>
            <a:off x="7133476" y="1615870"/>
            <a:ext cx="39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Meaning: functional/inverse-functional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FEB3BE38-93C8-4139-91CE-76907FBAC361}"/>
              </a:ext>
            </a:extLst>
          </p:cNvPr>
          <p:cNvCxnSpPr>
            <a:cxnSpLocks/>
          </p:cNvCxnSpPr>
          <p:nvPr/>
        </p:nvCxnSpPr>
        <p:spPr>
          <a:xfrm flipV="1">
            <a:off x="5955957" y="1800536"/>
            <a:ext cx="1037967" cy="522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176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3BE091-9F7C-4723-9FCE-857467E13DF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587E7-AE76-4293-939F-411BDC1D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8AAC63-BC59-4E9F-87AB-9900B393455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B8B1479-79B3-4C49-B35E-A31F6FC7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2 semantic relation /2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1212DBE-0101-4813-9B5B-516E170C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1569452"/>
            <a:ext cx="8270106" cy="39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01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7967B90C-280B-489B-BE77-C2C4022AD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20111" y="1387865"/>
            <a:ext cx="10827107" cy="443816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 &lt;</a:t>
            </a:r>
            <a:r>
              <a:rPr lang="en-GB" dirty="0" err="1"/>
              <a:t>ct:containsDocument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</a:t>
            </a:r>
            <a:r>
              <a:rPr lang="en-GB" dirty="0" err="1"/>
              <a:t>ct:InternalDocument</a:t>
            </a:r>
            <a:r>
              <a:rPr lang="en-GB" dirty="0"/>
              <a:t> </a:t>
            </a:r>
            <a:r>
              <a:rPr lang="en-GB" dirty="0" err="1"/>
              <a:t>rdf:ID</a:t>
            </a:r>
            <a:r>
              <a:rPr lang="en-GB" dirty="0"/>
              <a:t>="id39a2f462-8685-4258-8e33-8e1441bc1c3f"&gt;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ct:description</a:t>
            </a:r>
            <a:r>
              <a:rPr lang="en-GB" dirty="0"/>
              <a:t>&gt;Excel template for the timesheet&lt;/</a:t>
            </a:r>
            <a:r>
              <a:rPr lang="en-GB" dirty="0" err="1"/>
              <a:t>ct:description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ct:versionID</a:t>
            </a:r>
            <a:r>
              <a:rPr lang="en-GB" dirty="0"/>
              <a:t>&gt;1&lt;/</a:t>
            </a:r>
            <a:r>
              <a:rPr lang="en-GB" dirty="0" err="1"/>
              <a:t>ct:versionID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ct:name</a:t>
            </a:r>
            <a:r>
              <a:rPr lang="en-GB" dirty="0"/>
              <a:t>&gt;TimeSheetTemplate.xlsx&lt;/</a:t>
            </a:r>
            <a:r>
              <a:rPr lang="en-GB" dirty="0" err="1"/>
              <a:t>ct:name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</a:t>
            </a:r>
            <a:r>
              <a:rPr lang="en-GB" b="1" dirty="0">
                <a:solidFill>
                  <a:srgbClr val="FF0000"/>
                </a:solidFill>
              </a:rPr>
              <a:t>&lt;</a:t>
            </a:r>
            <a:r>
              <a:rPr lang="en-GB" b="1" dirty="0" err="1">
                <a:solidFill>
                  <a:srgbClr val="FF0000"/>
                </a:solidFill>
              </a:rPr>
              <a:t>ct:requested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 err="1">
                <a:solidFill>
                  <a:srgbClr val="FF0000"/>
                </a:solidFill>
              </a:rPr>
              <a:t>rdf:datatype</a:t>
            </a:r>
            <a:r>
              <a:rPr lang="en-GB" b="1" dirty="0">
                <a:solidFill>
                  <a:srgbClr val="FF0000"/>
                </a:solidFill>
              </a:rPr>
              <a:t>="http://www.w3.org/2001/XMLSchema#boolean"&gt;false&lt;/ct:requested&gt;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FF0000"/>
                </a:solidFill>
              </a:rPr>
              <a:t>        &lt;</a:t>
            </a:r>
            <a:r>
              <a:rPr lang="en-GB" b="1" dirty="0" err="1">
                <a:solidFill>
                  <a:srgbClr val="FF0000"/>
                </a:solidFill>
              </a:rPr>
              <a:t>ct:filename</a:t>
            </a:r>
            <a:r>
              <a:rPr lang="en-GB" b="1" dirty="0">
                <a:solidFill>
                  <a:srgbClr val="FF0000"/>
                </a:solidFill>
              </a:rPr>
              <a:t>&gt;TimeSheetTemplate.xlsx&lt;/</a:t>
            </a:r>
            <a:r>
              <a:rPr lang="en-GB" b="1" dirty="0" err="1">
                <a:solidFill>
                  <a:srgbClr val="FF0000"/>
                </a:solidFill>
              </a:rPr>
              <a:t>ct:filename</a:t>
            </a:r>
            <a:r>
              <a:rPr lang="en-GB" b="1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ct:filetype</a:t>
            </a:r>
            <a:r>
              <a:rPr lang="en-GB" dirty="0"/>
              <a:t>&gt;xlsx&lt;/</a:t>
            </a:r>
            <a:r>
              <a:rPr lang="en-GB" dirty="0" err="1"/>
              <a:t>ct:filetype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ct:creationDate</a:t>
            </a:r>
            <a:r>
              <a:rPr lang="en-GB" dirty="0"/>
              <a:t> </a:t>
            </a:r>
            <a:r>
              <a:rPr lang="en-GB" dirty="0" err="1"/>
              <a:t>rdf:datatype</a:t>
            </a:r>
            <a:r>
              <a:rPr lang="en-GB" dirty="0"/>
              <a:t>="http://www.w3.org/2001/XMLSchema#dateTime"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&gt;2018-05-28T14:13:28.167&lt;/</a:t>
            </a:r>
            <a:r>
              <a:rPr lang="en-GB" dirty="0" err="1"/>
              <a:t>ct:creationDate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ct:format</a:t>
            </a:r>
            <a:r>
              <a:rPr lang="en-GB" dirty="0"/>
              <a:t>&gt;application/</a:t>
            </a:r>
            <a:r>
              <a:rPr lang="en-GB" dirty="0" err="1"/>
              <a:t>vnd.openxmlformats-officedocument.spreadsheetml.sheet</a:t>
            </a:r>
            <a:r>
              <a:rPr lang="en-GB" dirty="0"/>
              <a:t>&lt;/</a:t>
            </a:r>
            <a:r>
              <a:rPr lang="en-GB" dirty="0" err="1"/>
              <a:t>ct:format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ct:createdBy</a:t>
            </a:r>
            <a:r>
              <a:rPr lang="en-GB" dirty="0"/>
              <a:t> </a:t>
            </a:r>
            <a:r>
              <a:rPr lang="en-GB" dirty="0" err="1"/>
              <a:t>rdf:resource</a:t>
            </a:r>
            <a:r>
              <a:rPr lang="en-GB" dirty="0"/>
              <a:t>="#id0b80ea4e-eba1-481f-bc97-309c0de355b9"/&gt;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&lt;/</a:t>
            </a:r>
            <a:r>
              <a:rPr lang="en-GB" dirty="0" err="1"/>
              <a:t>ct:InternalDocument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&lt;/</a:t>
            </a:r>
            <a:r>
              <a:rPr lang="en-GB" dirty="0" err="1"/>
              <a:t>ct:containsDocument</a:t>
            </a:r>
            <a:r>
              <a:rPr lang="en-GB" dirty="0"/>
              <a:t>&gt;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C3AFB6-D186-47A8-9789-7526C72BDE4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EFA307-8BA7-41A9-A171-70F0CF33EA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B77FF5-29CE-4A48-A765-BA9476A06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03A039E-CE3B-42AB-8241-7664BE70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Index.ttl</a:t>
            </a:r>
            <a:r>
              <a:rPr lang="en-GB" dirty="0"/>
              <a:t> example file fragment</a:t>
            </a:r>
          </a:p>
        </p:txBody>
      </p:sp>
    </p:spTree>
    <p:extLst>
      <p:ext uri="{BB962C8B-B14F-4D97-AF65-F5344CB8AC3E}">
        <p14:creationId xmlns:p14="http://schemas.microsoft.com/office/powerpoint/2010/main" val="26591280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C3AFB6-D186-47A8-9789-7526C72BDE4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EFA307-8BA7-41A9-A171-70F0CF33EA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B77FF5-29CE-4A48-A765-BA9476A06E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03A039E-CE3B-42AB-8241-7664BE70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links.ttl</a:t>
            </a:r>
            <a:r>
              <a:rPr lang="en-GB" dirty="0"/>
              <a:t> example file fragment acc. to Part 2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198436A4-3C65-49FA-8539-7B41456C1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33" y="1670773"/>
            <a:ext cx="11269985" cy="443816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 &lt;</a:t>
            </a:r>
            <a:r>
              <a:rPr lang="en-GB" dirty="0" err="1">
                <a:solidFill>
                  <a:srgbClr val="FF0000"/>
                </a:solidFill>
              </a:rPr>
              <a:t>els:IsElaboratedBy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/>
              <a:t>rdf:ID</a:t>
            </a:r>
            <a:r>
              <a:rPr lang="en-GB" dirty="0"/>
              <a:t>="l1a5178ee-a1e1-4b0e-8a28-54b6b3fa2423"&gt;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&lt;</a:t>
            </a:r>
            <a:r>
              <a:rPr lang="en-GB" dirty="0" err="1"/>
              <a:t>ls:hasFromLinkElement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</a:t>
            </a:r>
            <a:r>
              <a:rPr lang="en-GB" dirty="0" err="1"/>
              <a:t>ls:LinkElement</a:t>
            </a:r>
            <a:r>
              <a:rPr lang="en-GB" dirty="0"/>
              <a:t> </a:t>
            </a:r>
            <a:r>
              <a:rPr lang="en-GB" dirty="0" err="1"/>
              <a:t>rdf:ID</a:t>
            </a:r>
            <a:r>
              <a:rPr lang="en-GB" dirty="0"/>
              <a:t>="le9c55ddfa-5c98-4f5d-908c-248dfc7bd03c"&gt;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ls:hasIdentifier</a:t>
            </a:r>
            <a:r>
              <a:rPr lang="en-GB" dirty="0"/>
              <a:t>&gt;....... &lt;/</a:t>
            </a:r>
            <a:r>
              <a:rPr lang="en-GB" dirty="0" err="1"/>
              <a:t>ls:hasIdentifier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ct:versionDescription</a:t>
            </a:r>
            <a:r>
              <a:rPr lang="en-GB" dirty="0"/>
              <a:t>&gt;first version&lt;/</a:t>
            </a:r>
            <a:r>
              <a:rPr lang="en-GB" dirty="0" err="1"/>
              <a:t>ct:versionDescription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ct:createdBy</a:t>
            </a:r>
            <a:r>
              <a:rPr lang="en-GB" dirty="0"/>
              <a:t> </a:t>
            </a:r>
            <a:r>
              <a:rPr lang="en-GB" dirty="0" err="1"/>
              <a:t>rdf:resource</a:t>
            </a:r>
            <a:r>
              <a:rPr lang="en-GB" dirty="0"/>
              <a:t>="https://standards.iso.org/iso/21597/-2/ed-1/en/</a:t>
            </a:r>
            <a:r>
              <a:rPr lang="en-GB" dirty="0" err="1"/>
              <a:t>AnnexA</a:t>
            </a:r>
            <a:r>
              <a:rPr lang="en-GB" dirty="0"/>
              <a:t>/</a:t>
            </a:r>
            <a:r>
              <a:rPr lang="en-GB" dirty="0" err="1"/>
              <a:t>usecase</a:t>
            </a:r>
            <a:r>
              <a:rPr lang="en-GB" dirty="0"/>
              <a:t>/delivery/Index#idad118169-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                                            4c6a-4afe-9c2a-5d21e6f2a602"/&gt;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ct:creationDate</a:t>
            </a:r>
            <a:r>
              <a:rPr lang="en-GB" dirty="0"/>
              <a:t> </a:t>
            </a:r>
            <a:r>
              <a:rPr lang="en-GB" dirty="0" err="1"/>
              <a:t>rdf:datatype</a:t>
            </a:r>
            <a:r>
              <a:rPr lang="en-GB" dirty="0"/>
              <a:t>="http://www.w3.org/2001/XMLSchema#dateTime"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&gt;2018-05-28T14:13:28.167&lt;/</a:t>
            </a:r>
            <a:r>
              <a:rPr lang="en-GB" dirty="0" err="1"/>
              <a:t>ct:creationDate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  &lt;</a:t>
            </a:r>
            <a:r>
              <a:rPr lang="en-GB" dirty="0" err="1"/>
              <a:t>ct:versionID</a:t>
            </a:r>
            <a:r>
              <a:rPr lang="en-GB" dirty="0"/>
              <a:t>&gt;1&lt;/</a:t>
            </a:r>
            <a:r>
              <a:rPr lang="en-GB" dirty="0" err="1"/>
              <a:t>ct:versionID</a:t>
            </a:r>
            <a:r>
              <a:rPr lang="en-GB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FF0000"/>
                </a:solidFill>
              </a:rPr>
              <a:t>        &lt;</a:t>
            </a:r>
            <a:r>
              <a:rPr lang="en-GB" dirty="0" err="1">
                <a:solidFill>
                  <a:srgbClr val="FF0000"/>
                </a:solidFill>
              </a:rPr>
              <a:t>ls:hasDocument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rdf:resource</a:t>
            </a:r>
            <a:r>
              <a:rPr lang="en-GB" dirty="0">
                <a:solidFill>
                  <a:srgbClr val="FF0000"/>
                </a:solidFill>
              </a:rPr>
              <a:t>="https://standards.iso.org/iso/21597/-2/ed-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FF0000"/>
                </a:solidFill>
              </a:rPr>
              <a:t>                                                   1/en/</a:t>
            </a:r>
            <a:r>
              <a:rPr lang="en-GB" dirty="0" err="1">
                <a:solidFill>
                  <a:srgbClr val="FF0000"/>
                </a:solidFill>
              </a:rPr>
              <a:t>AnnexA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usecase</a:t>
            </a:r>
            <a:r>
              <a:rPr lang="en-GB" dirty="0">
                <a:solidFill>
                  <a:srgbClr val="FF0000"/>
                </a:solidFill>
              </a:rPr>
              <a:t>/delivery/Index#idd9292d86-a0ed-4dd4-8e5b-ae1437bf40c0"/&gt;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      &lt;/</a:t>
            </a:r>
            <a:r>
              <a:rPr lang="en-GB" dirty="0" err="1"/>
              <a:t>ls:LinkElement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836500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1959FA36-A11C-493B-9825-D6B709577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sz="2000" dirty="0"/>
              <a:t>Scope is data exchange, not data sharing like with a Common Data Environment (CDE)</a:t>
            </a:r>
          </a:p>
          <a:p>
            <a:pPr lvl="1"/>
            <a:r>
              <a:rPr lang="en-GB" sz="2000" dirty="0"/>
              <a:t>See LDAC paper RWTH (Madhu, Jyrki, Jakob)</a:t>
            </a:r>
          </a:p>
          <a:p>
            <a:r>
              <a:rPr lang="en-GB" sz="2000" dirty="0"/>
              <a:t>Objectified Relations are unhandy</a:t>
            </a:r>
          </a:p>
          <a:p>
            <a:pPr lvl="1"/>
            <a:r>
              <a:rPr lang="en-GB" sz="2000" dirty="0"/>
              <a:t>Complex, indirect</a:t>
            </a:r>
          </a:p>
          <a:p>
            <a:pPr lvl="1"/>
            <a:r>
              <a:rPr lang="en-GB" sz="2000" dirty="0"/>
              <a:t>No reuse of standard OWL functionality for properties (symmetry, functional, transitivity, inverse)</a:t>
            </a:r>
          </a:p>
          <a:p>
            <a:r>
              <a:rPr lang="en-GB" sz="2000" dirty="0"/>
              <a:t>Language is OWL but interpretation is “closed world”, formally not ok</a:t>
            </a:r>
          </a:p>
          <a:p>
            <a:r>
              <a:rPr lang="en-GB" sz="2000" dirty="0"/>
              <a:t>Primary format is RDF/XML, not Turtle (but allowed, finally …)</a:t>
            </a:r>
          </a:p>
          <a:p>
            <a:r>
              <a:rPr lang="en-GB" sz="2000" dirty="0"/>
              <a:t>Terminology is misleading: “binary link” means a “functional &amp; inverse functional” (1:1) link</a:t>
            </a:r>
          </a:p>
          <a:p>
            <a:r>
              <a:rPr lang="en-GB" sz="2000" dirty="0"/>
              <a:t>Some inconsistencies like: Why not </a:t>
            </a:r>
            <a:r>
              <a:rPr lang="en-GB" sz="2000" dirty="0" err="1"/>
              <a:t>Index.rdf</a:t>
            </a:r>
            <a:r>
              <a:rPr lang="en-GB" sz="2000" dirty="0"/>
              <a:t> also in payload triples folder?</a:t>
            </a:r>
          </a:p>
          <a:p>
            <a:endParaRPr lang="en-GB" sz="2000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1536A3-DD8B-4F5E-AF64-1038F0E568A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862E98-7CDD-455A-B458-B1555FCB32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405A68-ED2A-4D28-AA05-BF98B67070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01 August 2020 | ICDD: Information Container for linked Document Delivery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FE36983-DD36-48D3-91D3-4F42173F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Known issues</a:t>
            </a:r>
          </a:p>
        </p:txBody>
      </p:sp>
    </p:spTree>
    <p:extLst>
      <p:ext uri="{BB962C8B-B14F-4D97-AF65-F5344CB8AC3E}">
        <p14:creationId xmlns:p14="http://schemas.microsoft.com/office/powerpoint/2010/main" val="197047062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a20d149a844688b6abf34073d5c21d xmlns="f5e8f129-5d23-4477-ad64-309b1e91598e">
      <Terms xmlns="http://schemas.microsoft.com/office/infopath/2007/PartnerControls"/>
    </lca20d149a844688b6abf34073d5c21d>
    <bac4ab11065f4f6c809c820c57e320e5 xmlns="f5e8f129-5d23-4477-ad64-309b1e91598e">
      <Terms xmlns="http://schemas.microsoft.com/office/infopath/2007/PartnerControls"/>
    </bac4ab11065f4f6c809c820c57e320e5>
    <cf581d8792c646118aad2c2c4ecdfa8c xmlns="f5e8f129-5d23-4477-ad64-309b1e91598e">
      <Terms xmlns="http://schemas.microsoft.com/office/infopath/2007/PartnerControls"/>
    </cf581d8792c646118aad2c2c4ecdfa8c>
    <_dlc_DocId xmlns="f5e8f129-5d23-4477-ad64-309b1e91598e">XKYYPHFZYNVU-2067767680-18</_dlc_DocId>
    <TaxCatchAll xmlns="f5e8f129-5d23-4477-ad64-309b1e91598e">
      <Value>5</Value>
      <Value>1</Value>
    </TaxCatchAll>
    <n2a7a23bcc2241cb9261f9a914c7c1bb xmlns="f5e8f129-5d23-4477-ad64-309b1e91598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NOC_ClusterName xmlns="2f6a910d-138e-42c1-8e8a-320c1b7cf3f7">Amsterdam - ondersteuning OTL-BOR - 2020</TNOC_ClusterName>
    <_dlc_DocIdUrl xmlns="f5e8f129-5d23-4477-ad64-309b1e91598e">
      <Url>https://365tno.sharepoint.com/teams/P060.44477/_layouts/15/DocIdRedir.aspx?ID=XKYYPHFZYNVU-2067767680-18</Url>
      <Description>XKYYPHFZYNVU-2067767680-18</Description>
    </_dlc_DocIdUrl>
    <TNOC_ClusterId xmlns="2f6a910d-138e-42c1-8e8a-320c1b7cf3f7">060.44477</TNOC_ClusterId>
    <h15fbb78f4cb41d290e72f301ea2865f xmlns="f5e8f129-5d23-4477-ad64-309b1e91598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2A7B67337DD17A499681AE17D95B27B5" ma:contentTypeVersion="5" ma:contentTypeDescription=" " ma:contentTypeScope="" ma:versionID="af0cd09a153927621228ebd143bde73b">
  <xsd:schema xmlns:xsd="http://www.w3.org/2001/XMLSchema" xmlns:xs="http://www.w3.org/2001/XMLSchema" xmlns:p="http://schemas.microsoft.com/office/2006/metadata/properties" xmlns:ns2="f5e8f129-5d23-4477-ad64-309b1e91598e" xmlns:ns3="2f6a910d-138e-42c1-8e8a-320c1b7cf3f7" xmlns:ns5="fb81ef98-2813-434d-ab88-d5f347e7d525" targetNamespace="http://schemas.microsoft.com/office/2006/metadata/properties" ma:root="true" ma:fieldsID="f6777c23f2a2f2aad67a0fd6db10d421" ns2:_="" ns3:_="" ns5:_="">
    <xsd:import namespace="f5e8f129-5d23-4477-ad64-309b1e91598e"/>
    <xsd:import namespace="2f6a910d-138e-42c1-8e8a-320c1b7cf3f7"/>
    <xsd:import namespace="fb81ef98-2813-434d-ab88-d5f347e7d52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e8f129-5d23-4477-ad64-309b1e91598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93a32cbd-7139-4352-8f1b-cdbeb4f09d9f}" ma:internalName="TaxCatchAll" ma:showField="CatchAllData" ma:web="f5e8f129-5d23-4477-ad64-309b1e915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93a32cbd-7139-4352-8f1b-cdbeb4f09d9f}" ma:internalName="TaxCatchAllLabel" ma:readOnly="true" ma:showField="CatchAllDataLabel" ma:web="f5e8f129-5d23-4477-ad64-309b1e9159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Amsterdam - ondersteuning OTL-BOR - 2020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44477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1ef98-2813-434d-ab88-d5f347e7d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541942A-7B99-4E15-9B3C-737FC47A45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66749C-21A7-4CB1-9AE4-ED9503827E31}">
  <ds:schemaRefs>
    <ds:schemaRef ds:uri="http://purl.org/dc/elements/1.1/"/>
    <ds:schemaRef ds:uri="http://purl.org/dc/terms/"/>
    <ds:schemaRef ds:uri="f5e8f129-5d23-4477-ad64-309b1e91598e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fb81ef98-2813-434d-ab88-d5f347e7d525"/>
    <ds:schemaRef ds:uri="http://schemas.microsoft.com/office/infopath/2007/PartnerControls"/>
    <ds:schemaRef ds:uri="http://schemas.openxmlformats.org/package/2006/metadata/core-properties"/>
    <ds:schemaRef ds:uri="2f6a910d-138e-42c1-8e8a-320c1b7cf3f7"/>
  </ds:schemaRefs>
</ds:datastoreItem>
</file>

<file path=customXml/itemProps3.xml><?xml version="1.0" encoding="utf-8"?>
<ds:datastoreItem xmlns:ds="http://schemas.openxmlformats.org/officeDocument/2006/customXml" ds:itemID="{62148810-BA1E-47B6-86E6-511AFC77FB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e8f129-5d23-4477-ad64-309b1e91598e"/>
    <ds:schemaRef ds:uri="2f6a910d-138e-42c1-8e8a-320c1b7cf3f7"/>
    <ds:schemaRef ds:uri="fb81ef98-2813-434d-ab88-d5f347e7d5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E2946EC-CA5F-4907-AA84-7C98D090328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1046</Words>
  <Application>Microsoft Office PowerPoint</Application>
  <PresentationFormat>Breedbeeld</PresentationFormat>
  <Paragraphs>110</Paragraphs>
  <Slides>11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Heavy</vt:lpstr>
      <vt:lpstr>Franklin Gothic Medium</vt:lpstr>
      <vt:lpstr>Segoe UI</vt:lpstr>
      <vt:lpstr>TNO</vt:lpstr>
      <vt:lpstr>ICDD: Information Container for linked Document Delivery</vt:lpstr>
      <vt:lpstr>ICDD overview</vt:lpstr>
      <vt:lpstr>Container .ICDD zip</vt:lpstr>
      <vt:lpstr>three key meta ontologies</vt:lpstr>
      <vt:lpstr>Part 2 semantic relation /1</vt:lpstr>
      <vt:lpstr>Part 2 semantic relation /2</vt:lpstr>
      <vt:lpstr>Index.ttl example file fragment</vt:lpstr>
      <vt:lpstr>links.ttl example file fragment acc. to Part 2</vt:lpstr>
      <vt:lpstr>Known issues</vt:lpstr>
      <vt:lpstr>Paper Common Data Environments for ICDD</vt:lpstr>
      <vt:lpstr>Thank you for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ICDD: Information Container for linked Document Delivery</dc:title>
  <dc:subject/>
  <dc:creator>Dr. ir. H.M. Böhms</dc:creator>
  <cp:keywords/>
  <cp:lastModifiedBy>Bohms, H.M. (Michel)</cp:lastModifiedBy>
  <cp:revision>482</cp:revision>
  <dcterms:created xsi:type="dcterms:W3CDTF">2017-01-18T13:00:15Z</dcterms:created>
  <dcterms:modified xsi:type="dcterms:W3CDTF">2020-09-04T07:23:52Z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2057</vt:lpwstr>
  </property>
  <property fmtid="{D5CDD505-2E9C-101B-9397-08002B2CF9AE}" pid="3" name="do_Template">
    <vt:lpwstr>TNO_16_9_ENG.pptx</vt:lpwstr>
  </property>
  <property fmtid="{D5CDD505-2E9C-101B-9397-08002B2CF9AE}" pid="4" name="CreatedWithVersion">
    <vt:lpwstr>1.10.6</vt:lpwstr>
  </property>
  <property fmtid="{D5CDD505-2E9C-101B-9397-08002B2CF9AE}" pid="5" name="do_Title">
    <vt:lpwstr>ICDD: Information Container for linked Document Delivery</vt:lpwstr>
  </property>
  <property fmtid="{D5CDD505-2E9C-101B-9397-08002B2CF9AE}" pid="6" name="do_Subtitle">
    <vt:lpwstr>ISO standard for describing, relating &amp; packaging documents</vt:lpwstr>
  </property>
  <property fmtid="{D5CDD505-2E9C-101B-9397-08002B2CF9AE}" pid="7" name="do_Speaker">
    <vt:lpwstr>Dr. ir. H.M. Böhms</vt:lpwstr>
  </property>
  <property fmtid="{D5CDD505-2E9C-101B-9397-08002B2CF9AE}" pid="8" name="do_Date">
    <vt:lpwstr>True</vt:lpwstr>
  </property>
  <property fmtid="{D5CDD505-2E9C-101B-9397-08002B2CF9AE}" pid="9" name="do_DateHandout">
    <vt:lpwstr>False</vt:lpwstr>
  </property>
  <property fmtid="{D5CDD505-2E9C-101B-9397-08002B2CF9AE}" pid="10" name="do_DateValue">
    <vt:lpwstr>01-08-2020</vt:lpwstr>
  </property>
  <property fmtid="{D5CDD505-2E9C-101B-9397-08002B2CF9AE}" pid="11" name="do_SlideNumber">
    <vt:lpwstr>True</vt:lpwstr>
  </property>
  <property fmtid="{D5CDD505-2E9C-101B-9397-08002B2CF9AE}" pid="12" name="do_SlideNumberHandout">
    <vt:lpwstr>False</vt:lpwstr>
  </property>
  <property fmtid="{D5CDD505-2E9C-101B-9397-08002B2CF9AE}" pid="13" name="do_Footer">
    <vt:lpwstr>True</vt:lpwstr>
  </property>
  <property fmtid="{D5CDD505-2E9C-101B-9397-08002B2CF9AE}" pid="14" name="do_FooterHandout">
    <vt:lpwstr>False</vt:lpwstr>
  </property>
  <property fmtid="{D5CDD505-2E9C-101B-9397-08002B2CF9AE}" pid="15" name="do_Language">
    <vt:lpwstr>2057</vt:lpwstr>
  </property>
  <property fmtid="{D5CDD505-2E9C-101B-9397-08002B2CF9AE}" pid="16" name="TNOC_DocumentClassification">
    <vt:lpwstr>5;#TNO Internal|1a23c89f-ef54-4907-86fd-8242403ff722</vt:lpwstr>
  </property>
  <property fmtid="{D5CDD505-2E9C-101B-9397-08002B2CF9AE}" pid="17" name="ContentTypeId">
    <vt:lpwstr>0x010100A35317DCC28344A7B82488658A034A5C01002A7B67337DD17A499681AE17D95B27B5</vt:lpwstr>
  </property>
  <property fmtid="{D5CDD505-2E9C-101B-9397-08002B2CF9AE}" pid="18" name="TNOC_DocumentType">
    <vt:lpwstr/>
  </property>
  <property fmtid="{D5CDD505-2E9C-101B-9397-08002B2CF9AE}" pid="19" name="TNOC_ClusterType">
    <vt:lpwstr>1;#Project|fa11c4c9-105f-402c-bb40-9a56b4989397</vt:lpwstr>
  </property>
  <property fmtid="{D5CDD505-2E9C-101B-9397-08002B2CF9AE}" pid="20" name="TNOC_DocumentCategory">
    <vt:lpwstr/>
  </property>
  <property fmtid="{D5CDD505-2E9C-101B-9397-08002B2CF9AE}" pid="21" name="_dlc_DocIdItemGuid">
    <vt:lpwstr>6a335b92-32aa-43f7-81a9-14bd4bd521f0</vt:lpwstr>
  </property>
  <property fmtid="{D5CDD505-2E9C-101B-9397-08002B2CF9AE}" pid="22" name="TNOC_DocumentSetType">
    <vt:lpwstr/>
  </property>
</Properties>
</file>